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2"/>
  </p:notesMasterIdLst>
  <p:sldIdLst>
    <p:sldId id="256" r:id="rId2"/>
    <p:sldId id="257" r:id="rId3"/>
    <p:sldId id="277" r:id="rId4"/>
    <p:sldId id="258" r:id="rId5"/>
    <p:sldId id="259" r:id="rId6"/>
    <p:sldId id="260" r:id="rId7"/>
    <p:sldId id="262" r:id="rId8"/>
    <p:sldId id="270" r:id="rId9"/>
    <p:sldId id="337" r:id="rId10"/>
    <p:sldId id="261" r:id="rId11"/>
    <p:sldId id="271" r:id="rId12"/>
    <p:sldId id="278" r:id="rId13"/>
    <p:sldId id="280" r:id="rId14"/>
    <p:sldId id="281" r:id="rId15"/>
    <p:sldId id="282" r:id="rId16"/>
    <p:sldId id="279" r:id="rId17"/>
    <p:sldId id="276" r:id="rId18"/>
    <p:sldId id="284" r:id="rId19"/>
    <p:sldId id="285" r:id="rId20"/>
    <p:sldId id="273" r:id="rId21"/>
    <p:sldId id="286" r:id="rId22"/>
    <p:sldId id="287" r:id="rId23"/>
    <p:sldId id="288" r:id="rId24"/>
    <p:sldId id="289" r:id="rId25"/>
    <p:sldId id="290" r:id="rId26"/>
    <p:sldId id="272" r:id="rId27"/>
    <p:sldId id="292" r:id="rId28"/>
    <p:sldId id="293" r:id="rId29"/>
    <p:sldId id="294" r:id="rId30"/>
    <p:sldId id="299" r:id="rId31"/>
    <p:sldId id="300" r:id="rId32"/>
    <p:sldId id="303" r:id="rId33"/>
    <p:sldId id="301" r:id="rId34"/>
    <p:sldId id="302" r:id="rId35"/>
    <p:sldId id="304" r:id="rId36"/>
    <p:sldId id="305" r:id="rId37"/>
    <p:sldId id="306" r:id="rId38"/>
    <p:sldId id="263" r:id="rId39"/>
    <p:sldId id="334" r:id="rId40"/>
    <p:sldId id="335" r:id="rId41"/>
    <p:sldId id="264" r:id="rId42"/>
    <p:sldId id="265" r:id="rId43"/>
    <p:sldId id="266" r:id="rId44"/>
    <p:sldId id="267" r:id="rId45"/>
    <p:sldId id="268" r:id="rId46"/>
    <p:sldId id="333" r:id="rId47"/>
    <p:sldId id="297" r:id="rId48"/>
    <p:sldId id="332" r:id="rId49"/>
    <p:sldId id="269" r:id="rId50"/>
    <p:sldId id="336" r:id="rId51"/>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7A1"/>
    <a:srgbClr val="E0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82"/>
    <p:restoredTop sz="94521"/>
  </p:normalViewPr>
  <p:slideViewPr>
    <p:cSldViewPr>
      <p:cViewPr varScale="1">
        <p:scale>
          <a:sx n="106" d="100"/>
          <a:sy n="106" d="100"/>
        </p:scale>
        <p:origin x="120" y="4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9D3696-99B3-CB4E-8684-7E24B1D5F3E8}" type="doc">
      <dgm:prSet loTypeId="urn:microsoft.com/office/officeart/2005/8/layout/hProcess4" loCatId="" qsTypeId="urn:microsoft.com/office/officeart/2005/8/quickstyle/simple1" qsCatId="simple" csTypeId="urn:microsoft.com/office/officeart/2005/8/colors/colorful3" csCatId="colorful" phldr="1"/>
      <dgm:spPr/>
      <dgm:t>
        <a:bodyPr/>
        <a:lstStyle/>
        <a:p>
          <a:endParaRPr lang="de-DE"/>
        </a:p>
      </dgm:t>
    </dgm:pt>
    <dgm:pt modelId="{A8FAA962-6AA8-354A-9217-C289F16D4F27}">
      <dgm:prSet phldrT="[Text]" custT="1"/>
      <dgm:spPr/>
      <dgm:t>
        <a:bodyPr/>
        <a:lstStyle/>
        <a:p>
          <a:r>
            <a:rPr lang="de-DE" sz="2400">
              <a:latin typeface="Abadi Extra Light"/>
              <a:ea typeface="+mn-ea"/>
              <a:cs typeface="+mn-cs"/>
            </a:rPr>
            <a:t>Eigene Ideen</a:t>
          </a:r>
          <a:endParaRPr lang="de-DE" sz="2400" dirty="0">
            <a:latin typeface="Abadi Extra Light"/>
            <a:ea typeface="+mn-ea"/>
            <a:cs typeface="+mn-cs"/>
          </a:endParaRPr>
        </a:p>
      </dgm:t>
    </dgm:pt>
    <dgm:pt modelId="{84B04EBB-A45E-184B-B24C-7C0BDDBB5088}" type="parTrans" cxnId="{3073AA81-B433-B344-B66D-68D82A02AF9E}">
      <dgm:prSet/>
      <dgm:spPr/>
      <dgm:t>
        <a:bodyPr/>
        <a:lstStyle/>
        <a:p>
          <a:endParaRPr lang="de-DE"/>
        </a:p>
      </dgm:t>
    </dgm:pt>
    <dgm:pt modelId="{1A874506-38D2-E348-B1F3-EAA027421CD7}" type="sibTrans" cxnId="{3073AA81-B433-B344-B66D-68D82A02AF9E}">
      <dgm:prSet/>
      <dgm:spPr/>
      <dgm:t>
        <a:bodyPr/>
        <a:lstStyle/>
        <a:p>
          <a:endParaRPr lang="de-DE"/>
        </a:p>
      </dgm:t>
    </dgm:pt>
    <dgm:pt modelId="{4E00F7C2-7BE7-0049-9A1E-169F2C740A10}">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Gemeinsame Ideen</a:t>
          </a:r>
          <a:endParaRPr lang="de-DE" sz="2400" kern="1200" dirty="0">
            <a:latin typeface="Abadi Extra Light"/>
            <a:ea typeface="Arial"/>
            <a:cs typeface="Arial"/>
          </a:endParaRPr>
        </a:p>
      </dgm:t>
    </dgm:pt>
    <dgm:pt modelId="{6919B14C-109E-3948-9C7B-325A22BA0340}" type="parTrans" cxnId="{4AAA741E-7330-0343-807C-1E1F414540EC}">
      <dgm:prSet/>
      <dgm:spPr/>
      <dgm:t>
        <a:bodyPr/>
        <a:lstStyle/>
        <a:p>
          <a:endParaRPr lang="de-DE"/>
        </a:p>
      </dgm:t>
    </dgm:pt>
    <dgm:pt modelId="{20178BC4-5137-884D-9E1D-C59DFA21BA81}" type="sibTrans" cxnId="{4AAA741E-7330-0343-807C-1E1F414540EC}">
      <dgm:prSet/>
      <dgm:spPr/>
      <dgm:t>
        <a:bodyPr/>
        <a:lstStyle/>
        <a:p>
          <a:endParaRPr lang="de-DE"/>
        </a:p>
      </dgm:t>
    </dgm:pt>
    <dgm:pt modelId="{D6E7AE39-FCA4-0440-ADB3-552C5E120266}">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Modellierung</a:t>
          </a:r>
          <a:endParaRPr lang="de-DE" sz="2400" kern="1200" dirty="0">
            <a:latin typeface="Abadi Extra Light"/>
            <a:ea typeface="Arial"/>
            <a:cs typeface="Arial"/>
          </a:endParaRPr>
        </a:p>
      </dgm:t>
    </dgm:pt>
    <dgm:pt modelId="{AEA137B4-B8CB-214A-8880-08E38100DAAE}" type="parTrans" cxnId="{2E5F56E5-D4BC-E942-A8F2-E9819739981B}">
      <dgm:prSet/>
      <dgm:spPr/>
      <dgm:t>
        <a:bodyPr/>
        <a:lstStyle/>
        <a:p>
          <a:endParaRPr lang="de-DE"/>
        </a:p>
      </dgm:t>
    </dgm:pt>
    <dgm:pt modelId="{BDDF7F6D-61AD-364C-8513-B2B3801E0B32}" type="sibTrans" cxnId="{2E5F56E5-D4BC-E942-A8F2-E9819739981B}">
      <dgm:prSet/>
      <dgm:spPr/>
      <dgm:t>
        <a:bodyPr/>
        <a:lstStyle/>
        <a:p>
          <a:endParaRPr lang="de-DE"/>
        </a:p>
      </dgm:t>
    </dgm:pt>
    <dgm:pt modelId="{9247C1C4-06BA-5F49-A487-0625ADC73DB4}">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Modelliere und berechne mit deiner Gruppe</a:t>
          </a:r>
          <a:endParaRPr lang="de-DE" sz="2400" kern="1200" dirty="0">
            <a:latin typeface="Abadi Extra Light"/>
            <a:ea typeface="Arial"/>
            <a:cs typeface="Arial"/>
          </a:endParaRPr>
        </a:p>
      </dgm:t>
    </dgm:pt>
    <dgm:pt modelId="{F85FC043-9B5B-F544-95C7-541CFF24BC49}" type="parTrans" cxnId="{6C958C1B-CE22-8C46-8247-E20C23FC869E}">
      <dgm:prSet/>
      <dgm:spPr/>
      <dgm:t>
        <a:bodyPr/>
        <a:lstStyle/>
        <a:p>
          <a:endParaRPr lang="de-DE"/>
        </a:p>
      </dgm:t>
    </dgm:pt>
    <dgm:pt modelId="{06DF28E7-193A-2E4E-981F-5CC0A402AD51}" type="sibTrans" cxnId="{6C958C1B-CE22-8C46-8247-E20C23FC869E}">
      <dgm:prSet/>
      <dgm:spPr/>
      <dgm:t>
        <a:bodyPr/>
        <a:lstStyle/>
        <a:p>
          <a:endParaRPr lang="de-DE"/>
        </a:p>
      </dgm:t>
    </dgm:pt>
    <dgm:pt modelId="{279F6BA2-9D68-764C-A492-6C58A59887F6}">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Notiere deine Ideen</a:t>
          </a:r>
          <a:endParaRPr lang="de-DE" sz="2400" kern="1200" dirty="0">
            <a:latin typeface="Abadi Extra Light"/>
            <a:ea typeface="Arial"/>
            <a:cs typeface="Arial"/>
          </a:endParaRPr>
        </a:p>
      </dgm:t>
    </dgm:pt>
    <dgm:pt modelId="{7A0B4850-DDB4-1E45-8BE5-0D57BEC398F4}" type="parTrans" cxnId="{5852F0D1-F9CE-3A4C-91D8-1AC7A1DE9230}">
      <dgm:prSet/>
      <dgm:spPr/>
      <dgm:t>
        <a:bodyPr/>
        <a:lstStyle/>
        <a:p>
          <a:endParaRPr lang="de-DE"/>
        </a:p>
      </dgm:t>
    </dgm:pt>
    <dgm:pt modelId="{428728B1-CC08-B241-80F5-2068B2DB0A01}" type="sibTrans" cxnId="{5852F0D1-F9CE-3A4C-91D8-1AC7A1DE9230}">
      <dgm:prSet/>
      <dgm:spPr/>
      <dgm:t>
        <a:bodyPr/>
        <a:lstStyle/>
        <a:p>
          <a:endParaRPr lang="de-DE"/>
        </a:p>
      </dgm:t>
    </dgm:pt>
    <dgm:pt modelId="{58EBE883-EFD6-A74D-AC5D-1D06515594D5}">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Tausche dich mit deiner Gruppe aus</a:t>
          </a:r>
          <a:endParaRPr lang="de-DE" sz="2400" kern="1200" dirty="0">
            <a:latin typeface="Abadi Extra Light"/>
            <a:ea typeface="Arial"/>
            <a:cs typeface="Arial"/>
          </a:endParaRPr>
        </a:p>
      </dgm:t>
    </dgm:pt>
    <dgm:pt modelId="{06051A25-A8BB-EE45-9478-A4C4A7EC39F8}" type="parTrans" cxnId="{7F7DBBDF-284E-4F4E-A50C-42E02D3F3BDE}">
      <dgm:prSet/>
      <dgm:spPr/>
      <dgm:t>
        <a:bodyPr/>
        <a:lstStyle/>
        <a:p>
          <a:endParaRPr lang="de-DE"/>
        </a:p>
      </dgm:t>
    </dgm:pt>
    <dgm:pt modelId="{E26C0199-56A8-1C47-A64F-4608211A3601}" type="sibTrans" cxnId="{7F7DBBDF-284E-4F4E-A50C-42E02D3F3BDE}">
      <dgm:prSet/>
      <dgm:spPr/>
      <dgm:t>
        <a:bodyPr/>
        <a:lstStyle/>
        <a:p>
          <a:endParaRPr lang="de-DE"/>
        </a:p>
      </dgm:t>
    </dgm:pt>
    <dgm:pt modelId="{B0E21704-FB74-4341-B370-472CDDB5EBE3}">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Ergebnis</a:t>
          </a:r>
          <a:endParaRPr lang="de-DE" sz="2400" kern="1200" dirty="0">
            <a:latin typeface="Abadi Extra Light"/>
            <a:ea typeface="Arial"/>
            <a:cs typeface="Arial"/>
          </a:endParaRPr>
        </a:p>
      </dgm:t>
    </dgm:pt>
    <dgm:pt modelId="{C3DA0CED-C8C9-F54F-BEB1-68AF2006C826}" type="parTrans" cxnId="{61B32C4E-BD17-8640-A357-99F09AE88868}">
      <dgm:prSet/>
      <dgm:spPr/>
      <dgm:t>
        <a:bodyPr/>
        <a:lstStyle/>
        <a:p>
          <a:endParaRPr lang="de-DE"/>
        </a:p>
      </dgm:t>
    </dgm:pt>
    <dgm:pt modelId="{996A70C3-058B-E447-8818-3EE417DF8830}" type="sibTrans" cxnId="{61B32C4E-BD17-8640-A357-99F09AE88868}">
      <dgm:prSet/>
      <dgm:spPr/>
      <dgm:t>
        <a:bodyPr/>
        <a:lstStyle/>
        <a:p>
          <a:endParaRPr lang="de-DE"/>
        </a:p>
      </dgm:t>
    </dgm:pt>
    <dgm:pt modelId="{F4623BC6-ADEF-2B4B-A7E2-399F99246D23}">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Präsentiere euer Ergebnis auf einem Plakat</a:t>
          </a:r>
          <a:endParaRPr lang="de-DE" sz="2400" kern="1200" dirty="0">
            <a:latin typeface="Abadi Extra Light"/>
            <a:ea typeface="Arial"/>
            <a:cs typeface="Arial"/>
          </a:endParaRPr>
        </a:p>
      </dgm:t>
    </dgm:pt>
    <dgm:pt modelId="{76629D1D-64F8-2640-81EC-9B66BB51869D}" type="parTrans" cxnId="{B3878A6A-1BB4-AF4A-8A26-EA1E19FC7EF4}">
      <dgm:prSet/>
      <dgm:spPr/>
      <dgm:t>
        <a:bodyPr/>
        <a:lstStyle/>
        <a:p>
          <a:endParaRPr lang="de-DE"/>
        </a:p>
      </dgm:t>
    </dgm:pt>
    <dgm:pt modelId="{D22A3B08-6B18-0940-B5EF-C165391DD4DC}" type="sibTrans" cxnId="{B3878A6A-1BB4-AF4A-8A26-EA1E19FC7EF4}">
      <dgm:prSet/>
      <dgm:spPr/>
      <dgm:t>
        <a:bodyPr/>
        <a:lstStyle/>
        <a:p>
          <a:endParaRPr lang="de-DE"/>
        </a:p>
      </dgm:t>
    </dgm:pt>
    <dgm:pt modelId="{CBEB63B6-5B6D-C846-A212-243675AE53B9}" type="pres">
      <dgm:prSet presAssocID="{489D3696-99B3-CB4E-8684-7E24B1D5F3E8}" presName="Name0" presStyleCnt="0">
        <dgm:presLayoutVars>
          <dgm:dir/>
          <dgm:animLvl val="lvl"/>
          <dgm:resizeHandles val="exact"/>
        </dgm:presLayoutVars>
      </dgm:prSet>
      <dgm:spPr/>
    </dgm:pt>
    <dgm:pt modelId="{87DDD6A6-DE1D-8E4B-A2C8-7FA6A367E491}" type="pres">
      <dgm:prSet presAssocID="{489D3696-99B3-CB4E-8684-7E24B1D5F3E8}" presName="tSp" presStyleCnt="0"/>
      <dgm:spPr/>
    </dgm:pt>
    <dgm:pt modelId="{5B321549-4995-C640-8D6F-56D8F266B4F8}" type="pres">
      <dgm:prSet presAssocID="{489D3696-99B3-CB4E-8684-7E24B1D5F3E8}" presName="bSp" presStyleCnt="0"/>
      <dgm:spPr/>
    </dgm:pt>
    <dgm:pt modelId="{A2E4A86F-B0E7-BF4A-9C4D-409D248A4E47}" type="pres">
      <dgm:prSet presAssocID="{489D3696-99B3-CB4E-8684-7E24B1D5F3E8}" presName="process" presStyleCnt="0"/>
      <dgm:spPr/>
    </dgm:pt>
    <dgm:pt modelId="{2F3FEFAE-D2AD-C04A-9289-5C1354A346B7}" type="pres">
      <dgm:prSet presAssocID="{A8FAA962-6AA8-354A-9217-C289F16D4F27}" presName="composite1" presStyleCnt="0"/>
      <dgm:spPr/>
    </dgm:pt>
    <dgm:pt modelId="{7F05927D-A810-B749-A840-DC2D2A06EF3F}" type="pres">
      <dgm:prSet presAssocID="{A8FAA962-6AA8-354A-9217-C289F16D4F27}" presName="dummyNode1" presStyleLbl="node1" presStyleIdx="0" presStyleCnt="4"/>
      <dgm:spPr/>
    </dgm:pt>
    <dgm:pt modelId="{542EC1A4-C307-FD4B-911E-F004FFC8C780}" type="pres">
      <dgm:prSet presAssocID="{A8FAA962-6AA8-354A-9217-C289F16D4F27}" presName="childNode1" presStyleLbl="bgAcc1" presStyleIdx="0" presStyleCnt="4" custScaleY="101306" custLinFactNeighborX="-513" custLinFactNeighborY="-1864">
        <dgm:presLayoutVars>
          <dgm:bulletEnabled val="1"/>
        </dgm:presLayoutVars>
      </dgm:prSet>
      <dgm:spPr/>
    </dgm:pt>
    <dgm:pt modelId="{5BD930D7-2A00-F847-9C25-8A777050C337}" type="pres">
      <dgm:prSet presAssocID="{A8FAA962-6AA8-354A-9217-C289F16D4F27}" presName="childNode1tx" presStyleLbl="bgAcc1" presStyleIdx="0" presStyleCnt="4">
        <dgm:presLayoutVars>
          <dgm:bulletEnabled val="1"/>
        </dgm:presLayoutVars>
      </dgm:prSet>
      <dgm:spPr/>
    </dgm:pt>
    <dgm:pt modelId="{C2B0304F-30C4-4940-BC6A-24E1408FADF3}" type="pres">
      <dgm:prSet presAssocID="{A8FAA962-6AA8-354A-9217-C289F16D4F27}" presName="parentNode1" presStyleLbl="node1" presStyleIdx="0" presStyleCnt="4">
        <dgm:presLayoutVars>
          <dgm:chMax val="1"/>
          <dgm:bulletEnabled val="1"/>
        </dgm:presLayoutVars>
      </dgm:prSet>
      <dgm:spPr/>
    </dgm:pt>
    <dgm:pt modelId="{46658797-3FDA-EA42-8D33-1DB591F43F94}" type="pres">
      <dgm:prSet presAssocID="{A8FAA962-6AA8-354A-9217-C289F16D4F27}" presName="connSite1" presStyleCnt="0"/>
      <dgm:spPr/>
    </dgm:pt>
    <dgm:pt modelId="{4C10B801-7CDD-2A40-9EDC-400E7DF6A8FE}" type="pres">
      <dgm:prSet presAssocID="{1A874506-38D2-E348-B1F3-EAA027421CD7}" presName="Name9" presStyleLbl="sibTrans2D1" presStyleIdx="0" presStyleCnt="3"/>
      <dgm:spPr/>
    </dgm:pt>
    <dgm:pt modelId="{57EECDFD-B7B6-FF43-A09D-1A8C59163C68}" type="pres">
      <dgm:prSet presAssocID="{4E00F7C2-7BE7-0049-9A1E-169F2C740A10}" presName="composite2" presStyleCnt="0"/>
      <dgm:spPr/>
    </dgm:pt>
    <dgm:pt modelId="{2600754B-C4C5-7042-947D-748673A3E690}" type="pres">
      <dgm:prSet presAssocID="{4E00F7C2-7BE7-0049-9A1E-169F2C740A10}" presName="dummyNode2" presStyleLbl="node1" presStyleIdx="0" presStyleCnt="4"/>
      <dgm:spPr/>
    </dgm:pt>
    <dgm:pt modelId="{9F23DE6D-6AA5-2046-B8E8-29B1466AFF31}" type="pres">
      <dgm:prSet presAssocID="{4E00F7C2-7BE7-0049-9A1E-169F2C740A10}" presName="childNode2" presStyleLbl="bgAcc1" presStyleIdx="1" presStyleCnt="4" custScaleY="101306" custLinFactNeighborY="5593">
        <dgm:presLayoutVars>
          <dgm:bulletEnabled val="1"/>
        </dgm:presLayoutVars>
      </dgm:prSet>
      <dgm:spPr/>
    </dgm:pt>
    <dgm:pt modelId="{0C56E61F-5995-B04B-BB4B-94075432EF6F}" type="pres">
      <dgm:prSet presAssocID="{4E00F7C2-7BE7-0049-9A1E-169F2C740A10}" presName="childNode2tx" presStyleLbl="bgAcc1" presStyleIdx="1" presStyleCnt="4">
        <dgm:presLayoutVars>
          <dgm:bulletEnabled val="1"/>
        </dgm:presLayoutVars>
      </dgm:prSet>
      <dgm:spPr/>
    </dgm:pt>
    <dgm:pt modelId="{82CF10B3-BD40-AB43-A7D9-1070F8AFE702}" type="pres">
      <dgm:prSet presAssocID="{4E00F7C2-7BE7-0049-9A1E-169F2C740A10}" presName="parentNode2" presStyleLbl="node1" presStyleIdx="1" presStyleCnt="4">
        <dgm:presLayoutVars>
          <dgm:chMax val="0"/>
          <dgm:bulletEnabled val="1"/>
        </dgm:presLayoutVars>
      </dgm:prSet>
      <dgm:spPr/>
    </dgm:pt>
    <dgm:pt modelId="{AB3FE7F8-031F-DD4A-830E-DD103B2379B6}" type="pres">
      <dgm:prSet presAssocID="{4E00F7C2-7BE7-0049-9A1E-169F2C740A10}" presName="connSite2" presStyleCnt="0"/>
      <dgm:spPr/>
    </dgm:pt>
    <dgm:pt modelId="{B7AEB530-AF31-194A-AA4E-85715BA259EA}" type="pres">
      <dgm:prSet presAssocID="{20178BC4-5137-884D-9E1D-C59DFA21BA81}" presName="Name18" presStyleLbl="sibTrans2D1" presStyleIdx="1" presStyleCnt="3"/>
      <dgm:spPr/>
    </dgm:pt>
    <dgm:pt modelId="{202F595C-537F-3D44-AB08-2BF20C958FE5}" type="pres">
      <dgm:prSet presAssocID="{D6E7AE39-FCA4-0440-ADB3-552C5E120266}" presName="composite1" presStyleCnt="0"/>
      <dgm:spPr/>
    </dgm:pt>
    <dgm:pt modelId="{A5ECFCBB-2647-BF41-8B24-75006D96564E}" type="pres">
      <dgm:prSet presAssocID="{D6E7AE39-FCA4-0440-ADB3-552C5E120266}" presName="dummyNode1" presStyleLbl="node1" presStyleIdx="1" presStyleCnt="4"/>
      <dgm:spPr/>
    </dgm:pt>
    <dgm:pt modelId="{D69F84BC-E53F-A441-9F74-1B17815AE0D3}" type="pres">
      <dgm:prSet presAssocID="{D6E7AE39-FCA4-0440-ADB3-552C5E120266}" presName="childNode1" presStyleLbl="bgAcc1" presStyleIdx="2" presStyleCnt="4" custScaleY="101306" custLinFactNeighborX="1025" custLinFactNeighborY="-6837">
        <dgm:presLayoutVars>
          <dgm:bulletEnabled val="1"/>
        </dgm:presLayoutVars>
      </dgm:prSet>
      <dgm:spPr/>
    </dgm:pt>
    <dgm:pt modelId="{B1A747D4-0769-5E45-AE81-18B4AD4D85AC}" type="pres">
      <dgm:prSet presAssocID="{D6E7AE39-FCA4-0440-ADB3-552C5E120266}" presName="childNode1tx" presStyleLbl="bgAcc1" presStyleIdx="2" presStyleCnt="4">
        <dgm:presLayoutVars>
          <dgm:bulletEnabled val="1"/>
        </dgm:presLayoutVars>
      </dgm:prSet>
      <dgm:spPr/>
    </dgm:pt>
    <dgm:pt modelId="{354B0F42-E95A-0A4A-9D50-02C3A627249B}" type="pres">
      <dgm:prSet presAssocID="{D6E7AE39-FCA4-0440-ADB3-552C5E120266}" presName="parentNode1" presStyleLbl="node1" presStyleIdx="2" presStyleCnt="4">
        <dgm:presLayoutVars>
          <dgm:chMax val="1"/>
          <dgm:bulletEnabled val="1"/>
        </dgm:presLayoutVars>
      </dgm:prSet>
      <dgm:spPr/>
    </dgm:pt>
    <dgm:pt modelId="{D559D904-DFC6-F64F-8A3C-2DADA6052491}" type="pres">
      <dgm:prSet presAssocID="{D6E7AE39-FCA4-0440-ADB3-552C5E120266}" presName="connSite1" presStyleCnt="0"/>
      <dgm:spPr/>
    </dgm:pt>
    <dgm:pt modelId="{33CBBC48-AAD4-7443-AC2D-ABD0A61CCB1D}" type="pres">
      <dgm:prSet presAssocID="{BDDF7F6D-61AD-364C-8513-B2B3801E0B32}" presName="Name9" presStyleLbl="sibTrans2D1" presStyleIdx="2" presStyleCnt="3"/>
      <dgm:spPr/>
    </dgm:pt>
    <dgm:pt modelId="{832F433B-5F5E-FB47-B5C0-38524A3D3BEB}" type="pres">
      <dgm:prSet presAssocID="{B0E21704-FB74-4341-B370-472CDDB5EBE3}" presName="composite2" presStyleCnt="0"/>
      <dgm:spPr/>
    </dgm:pt>
    <dgm:pt modelId="{CA71103F-4A77-5049-98BC-24AA6C8E525A}" type="pres">
      <dgm:prSet presAssocID="{B0E21704-FB74-4341-B370-472CDDB5EBE3}" presName="dummyNode2" presStyleLbl="node1" presStyleIdx="2" presStyleCnt="4"/>
      <dgm:spPr/>
    </dgm:pt>
    <dgm:pt modelId="{53AEFBE3-1F4E-764E-9E89-95F27F9FCE34}" type="pres">
      <dgm:prSet presAssocID="{B0E21704-FB74-4341-B370-472CDDB5EBE3}" presName="childNode2" presStyleLbl="bgAcc1" presStyleIdx="3" presStyleCnt="4" custScaleY="106986">
        <dgm:presLayoutVars>
          <dgm:bulletEnabled val="1"/>
        </dgm:presLayoutVars>
      </dgm:prSet>
      <dgm:spPr/>
    </dgm:pt>
    <dgm:pt modelId="{D3F4F4C9-7F45-D742-9425-D4047EC21E77}" type="pres">
      <dgm:prSet presAssocID="{B0E21704-FB74-4341-B370-472CDDB5EBE3}" presName="childNode2tx" presStyleLbl="bgAcc1" presStyleIdx="3" presStyleCnt="4">
        <dgm:presLayoutVars>
          <dgm:bulletEnabled val="1"/>
        </dgm:presLayoutVars>
      </dgm:prSet>
      <dgm:spPr/>
    </dgm:pt>
    <dgm:pt modelId="{06BD9FA8-8E74-5F41-8A67-BA293C629A71}" type="pres">
      <dgm:prSet presAssocID="{B0E21704-FB74-4341-B370-472CDDB5EBE3}" presName="parentNode2" presStyleLbl="node1" presStyleIdx="3" presStyleCnt="4">
        <dgm:presLayoutVars>
          <dgm:chMax val="0"/>
          <dgm:bulletEnabled val="1"/>
        </dgm:presLayoutVars>
      </dgm:prSet>
      <dgm:spPr/>
    </dgm:pt>
    <dgm:pt modelId="{1259330E-7940-B648-9F71-7DC085F4B3D8}" type="pres">
      <dgm:prSet presAssocID="{B0E21704-FB74-4341-B370-472CDDB5EBE3}" presName="connSite2" presStyleCnt="0"/>
      <dgm:spPr/>
    </dgm:pt>
  </dgm:ptLst>
  <dgm:cxnLst>
    <dgm:cxn modelId="{6C958C1B-CE22-8C46-8247-E20C23FC869E}" srcId="{D6E7AE39-FCA4-0440-ADB3-552C5E120266}" destId="{9247C1C4-06BA-5F49-A487-0625ADC73DB4}" srcOrd="0" destOrd="0" parTransId="{F85FC043-9B5B-F544-95C7-541CFF24BC49}" sibTransId="{06DF28E7-193A-2E4E-981F-5CC0A402AD51}"/>
    <dgm:cxn modelId="{4AAA741E-7330-0343-807C-1E1F414540EC}" srcId="{489D3696-99B3-CB4E-8684-7E24B1D5F3E8}" destId="{4E00F7C2-7BE7-0049-9A1E-169F2C740A10}" srcOrd="1" destOrd="0" parTransId="{6919B14C-109E-3948-9C7B-325A22BA0340}" sibTransId="{20178BC4-5137-884D-9E1D-C59DFA21BA81}"/>
    <dgm:cxn modelId="{339BC12F-7F90-6E4B-8DFB-96E0F01FF4AC}" type="presOf" srcId="{D6E7AE39-FCA4-0440-ADB3-552C5E120266}" destId="{354B0F42-E95A-0A4A-9D50-02C3A627249B}" srcOrd="0" destOrd="0" presId="urn:microsoft.com/office/officeart/2005/8/layout/hProcess4"/>
    <dgm:cxn modelId="{B3878A6A-1BB4-AF4A-8A26-EA1E19FC7EF4}" srcId="{B0E21704-FB74-4341-B370-472CDDB5EBE3}" destId="{F4623BC6-ADEF-2B4B-A7E2-399F99246D23}" srcOrd="0" destOrd="0" parTransId="{76629D1D-64F8-2640-81EC-9B66BB51869D}" sibTransId="{D22A3B08-6B18-0940-B5EF-C165391DD4DC}"/>
    <dgm:cxn modelId="{574AC06A-B286-0A4D-BB41-786A77E52926}" type="presOf" srcId="{1A874506-38D2-E348-B1F3-EAA027421CD7}" destId="{4C10B801-7CDD-2A40-9EDC-400E7DF6A8FE}" srcOrd="0" destOrd="0" presId="urn:microsoft.com/office/officeart/2005/8/layout/hProcess4"/>
    <dgm:cxn modelId="{61B32C4E-BD17-8640-A357-99F09AE88868}" srcId="{489D3696-99B3-CB4E-8684-7E24B1D5F3E8}" destId="{B0E21704-FB74-4341-B370-472CDDB5EBE3}" srcOrd="3" destOrd="0" parTransId="{C3DA0CED-C8C9-F54F-BEB1-68AF2006C826}" sibTransId="{996A70C3-058B-E447-8818-3EE417DF8830}"/>
    <dgm:cxn modelId="{7EAF8072-82A3-8046-B855-E8D5639C0B7C}" type="presOf" srcId="{F4623BC6-ADEF-2B4B-A7E2-399F99246D23}" destId="{D3F4F4C9-7F45-D742-9425-D4047EC21E77}" srcOrd="1" destOrd="0" presId="urn:microsoft.com/office/officeart/2005/8/layout/hProcess4"/>
    <dgm:cxn modelId="{019B067A-4BAD-2749-8520-6D9E8AD7031A}" type="presOf" srcId="{489D3696-99B3-CB4E-8684-7E24B1D5F3E8}" destId="{CBEB63B6-5B6D-C846-A212-243675AE53B9}" srcOrd="0" destOrd="0" presId="urn:microsoft.com/office/officeart/2005/8/layout/hProcess4"/>
    <dgm:cxn modelId="{3073AA81-B433-B344-B66D-68D82A02AF9E}" srcId="{489D3696-99B3-CB4E-8684-7E24B1D5F3E8}" destId="{A8FAA962-6AA8-354A-9217-C289F16D4F27}" srcOrd="0" destOrd="0" parTransId="{84B04EBB-A45E-184B-B24C-7C0BDDBB5088}" sibTransId="{1A874506-38D2-E348-B1F3-EAA027421CD7}"/>
    <dgm:cxn modelId="{6F314483-171A-034B-9783-6AA9758645F9}" type="presOf" srcId="{F4623BC6-ADEF-2B4B-A7E2-399F99246D23}" destId="{53AEFBE3-1F4E-764E-9E89-95F27F9FCE34}" srcOrd="0" destOrd="0" presId="urn:microsoft.com/office/officeart/2005/8/layout/hProcess4"/>
    <dgm:cxn modelId="{B4FF8C87-805C-4E42-9164-6EA6CAB54A2E}" type="presOf" srcId="{9247C1C4-06BA-5F49-A487-0625ADC73DB4}" destId="{B1A747D4-0769-5E45-AE81-18B4AD4D85AC}" srcOrd="1" destOrd="0" presId="urn:microsoft.com/office/officeart/2005/8/layout/hProcess4"/>
    <dgm:cxn modelId="{7E71C6A3-EC8F-6645-B534-61474C77258C}" type="presOf" srcId="{20178BC4-5137-884D-9E1D-C59DFA21BA81}" destId="{B7AEB530-AF31-194A-AA4E-85715BA259EA}" srcOrd="0" destOrd="0" presId="urn:microsoft.com/office/officeart/2005/8/layout/hProcess4"/>
    <dgm:cxn modelId="{C75C03AA-06B8-BD41-A41E-4F8770A92529}" type="presOf" srcId="{9247C1C4-06BA-5F49-A487-0625ADC73DB4}" destId="{D69F84BC-E53F-A441-9F74-1B17815AE0D3}" srcOrd="0" destOrd="0" presId="urn:microsoft.com/office/officeart/2005/8/layout/hProcess4"/>
    <dgm:cxn modelId="{A5FB53B1-8370-DB4A-925C-CE4FA203A9B1}" type="presOf" srcId="{4E00F7C2-7BE7-0049-9A1E-169F2C740A10}" destId="{82CF10B3-BD40-AB43-A7D9-1070F8AFE702}" srcOrd="0" destOrd="0" presId="urn:microsoft.com/office/officeart/2005/8/layout/hProcess4"/>
    <dgm:cxn modelId="{2437D8B9-9626-A049-A278-ECC651D3B5B6}" type="presOf" srcId="{279F6BA2-9D68-764C-A492-6C58A59887F6}" destId="{542EC1A4-C307-FD4B-911E-F004FFC8C780}" srcOrd="0" destOrd="0" presId="urn:microsoft.com/office/officeart/2005/8/layout/hProcess4"/>
    <dgm:cxn modelId="{83BD3CC8-B7EA-104F-8EAC-BF27C780506D}" type="presOf" srcId="{B0E21704-FB74-4341-B370-472CDDB5EBE3}" destId="{06BD9FA8-8E74-5F41-8A67-BA293C629A71}" srcOrd="0" destOrd="0" presId="urn:microsoft.com/office/officeart/2005/8/layout/hProcess4"/>
    <dgm:cxn modelId="{DED8C7CA-9EEC-9047-8627-40CCCA9339CC}" type="presOf" srcId="{BDDF7F6D-61AD-364C-8513-B2B3801E0B32}" destId="{33CBBC48-AAD4-7443-AC2D-ABD0A61CCB1D}" srcOrd="0" destOrd="0" presId="urn:microsoft.com/office/officeart/2005/8/layout/hProcess4"/>
    <dgm:cxn modelId="{5852F0D1-F9CE-3A4C-91D8-1AC7A1DE9230}" srcId="{A8FAA962-6AA8-354A-9217-C289F16D4F27}" destId="{279F6BA2-9D68-764C-A492-6C58A59887F6}" srcOrd="0" destOrd="0" parTransId="{7A0B4850-DDB4-1E45-8BE5-0D57BEC398F4}" sibTransId="{428728B1-CC08-B241-80F5-2068B2DB0A01}"/>
    <dgm:cxn modelId="{7F7DBBDF-284E-4F4E-A50C-42E02D3F3BDE}" srcId="{4E00F7C2-7BE7-0049-9A1E-169F2C740A10}" destId="{58EBE883-EFD6-A74D-AC5D-1D06515594D5}" srcOrd="0" destOrd="0" parTransId="{06051A25-A8BB-EE45-9478-A4C4A7EC39F8}" sibTransId="{E26C0199-56A8-1C47-A64F-4608211A3601}"/>
    <dgm:cxn modelId="{CC23D4E3-6AC9-754D-975E-4A2C688C44A4}" type="presOf" srcId="{58EBE883-EFD6-A74D-AC5D-1D06515594D5}" destId="{9F23DE6D-6AA5-2046-B8E8-29B1466AFF31}" srcOrd="0" destOrd="0" presId="urn:microsoft.com/office/officeart/2005/8/layout/hProcess4"/>
    <dgm:cxn modelId="{2E5F56E5-D4BC-E942-A8F2-E9819739981B}" srcId="{489D3696-99B3-CB4E-8684-7E24B1D5F3E8}" destId="{D6E7AE39-FCA4-0440-ADB3-552C5E120266}" srcOrd="2" destOrd="0" parTransId="{AEA137B4-B8CB-214A-8880-08E38100DAAE}" sibTransId="{BDDF7F6D-61AD-364C-8513-B2B3801E0B32}"/>
    <dgm:cxn modelId="{A8CCB4EA-0A1D-B94F-A163-4C1057422ED7}" type="presOf" srcId="{58EBE883-EFD6-A74D-AC5D-1D06515594D5}" destId="{0C56E61F-5995-B04B-BB4B-94075432EF6F}" srcOrd="1" destOrd="0" presId="urn:microsoft.com/office/officeart/2005/8/layout/hProcess4"/>
    <dgm:cxn modelId="{E581E8EF-74FE-3D44-80DA-7D9FBC20F883}" type="presOf" srcId="{279F6BA2-9D68-764C-A492-6C58A59887F6}" destId="{5BD930D7-2A00-F847-9C25-8A777050C337}" srcOrd="1" destOrd="0" presId="urn:microsoft.com/office/officeart/2005/8/layout/hProcess4"/>
    <dgm:cxn modelId="{59E081F6-DF67-C843-BD6C-B5F0A33D19EC}" type="presOf" srcId="{A8FAA962-6AA8-354A-9217-C289F16D4F27}" destId="{C2B0304F-30C4-4940-BC6A-24E1408FADF3}" srcOrd="0" destOrd="0" presId="urn:microsoft.com/office/officeart/2005/8/layout/hProcess4"/>
    <dgm:cxn modelId="{EBD8F894-BAF8-FE4D-AFA7-9464F47B8A1E}" type="presParOf" srcId="{CBEB63B6-5B6D-C846-A212-243675AE53B9}" destId="{87DDD6A6-DE1D-8E4B-A2C8-7FA6A367E491}" srcOrd="0" destOrd="0" presId="urn:microsoft.com/office/officeart/2005/8/layout/hProcess4"/>
    <dgm:cxn modelId="{AD04362B-2C3A-F346-863D-C8E795B7D4A7}" type="presParOf" srcId="{CBEB63B6-5B6D-C846-A212-243675AE53B9}" destId="{5B321549-4995-C640-8D6F-56D8F266B4F8}" srcOrd="1" destOrd="0" presId="urn:microsoft.com/office/officeart/2005/8/layout/hProcess4"/>
    <dgm:cxn modelId="{9A9A67EB-ADD9-3748-A0D5-6EA9F1C462A1}" type="presParOf" srcId="{CBEB63B6-5B6D-C846-A212-243675AE53B9}" destId="{A2E4A86F-B0E7-BF4A-9C4D-409D248A4E47}" srcOrd="2" destOrd="0" presId="urn:microsoft.com/office/officeart/2005/8/layout/hProcess4"/>
    <dgm:cxn modelId="{BD369D59-9115-5141-A15E-65165C1D070E}" type="presParOf" srcId="{A2E4A86F-B0E7-BF4A-9C4D-409D248A4E47}" destId="{2F3FEFAE-D2AD-C04A-9289-5C1354A346B7}" srcOrd="0" destOrd="0" presId="urn:microsoft.com/office/officeart/2005/8/layout/hProcess4"/>
    <dgm:cxn modelId="{ABAB0AFC-9132-9C4B-A6C2-701F867521FD}" type="presParOf" srcId="{2F3FEFAE-D2AD-C04A-9289-5C1354A346B7}" destId="{7F05927D-A810-B749-A840-DC2D2A06EF3F}" srcOrd="0" destOrd="0" presId="urn:microsoft.com/office/officeart/2005/8/layout/hProcess4"/>
    <dgm:cxn modelId="{0901E09A-B2D0-2541-8186-7BD1E84F2D23}" type="presParOf" srcId="{2F3FEFAE-D2AD-C04A-9289-5C1354A346B7}" destId="{542EC1A4-C307-FD4B-911E-F004FFC8C780}" srcOrd="1" destOrd="0" presId="urn:microsoft.com/office/officeart/2005/8/layout/hProcess4"/>
    <dgm:cxn modelId="{C7CFDD5C-ED3D-B547-AB08-F3405A200D66}" type="presParOf" srcId="{2F3FEFAE-D2AD-C04A-9289-5C1354A346B7}" destId="{5BD930D7-2A00-F847-9C25-8A777050C337}" srcOrd="2" destOrd="0" presId="urn:microsoft.com/office/officeart/2005/8/layout/hProcess4"/>
    <dgm:cxn modelId="{33E44107-6ED1-C64B-A146-539368DBC145}" type="presParOf" srcId="{2F3FEFAE-D2AD-C04A-9289-5C1354A346B7}" destId="{C2B0304F-30C4-4940-BC6A-24E1408FADF3}" srcOrd="3" destOrd="0" presId="urn:microsoft.com/office/officeart/2005/8/layout/hProcess4"/>
    <dgm:cxn modelId="{7705F5D7-C433-794B-BA31-ED2A50B2AC6F}" type="presParOf" srcId="{2F3FEFAE-D2AD-C04A-9289-5C1354A346B7}" destId="{46658797-3FDA-EA42-8D33-1DB591F43F94}" srcOrd="4" destOrd="0" presId="urn:microsoft.com/office/officeart/2005/8/layout/hProcess4"/>
    <dgm:cxn modelId="{81EE906A-B51C-254B-B18B-578A78597D26}" type="presParOf" srcId="{A2E4A86F-B0E7-BF4A-9C4D-409D248A4E47}" destId="{4C10B801-7CDD-2A40-9EDC-400E7DF6A8FE}" srcOrd="1" destOrd="0" presId="urn:microsoft.com/office/officeart/2005/8/layout/hProcess4"/>
    <dgm:cxn modelId="{6A6FDDE3-71E6-224F-A7CB-757A5EF6D3A1}" type="presParOf" srcId="{A2E4A86F-B0E7-BF4A-9C4D-409D248A4E47}" destId="{57EECDFD-B7B6-FF43-A09D-1A8C59163C68}" srcOrd="2" destOrd="0" presId="urn:microsoft.com/office/officeart/2005/8/layout/hProcess4"/>
    <dgm:cxn modelId="{75BDFE58-8C7F-3541-ABB7-9CA4719EBF71}" type="presParOf" srcId="{57EECDFD-B7B6-FF43-A09D-1A8C59163C68}" destId="{2600754B-C4C5-7042-947D-748673A3E690}" srcOrd="0" destOrd="0" presId="urn:microsoft.com/office/officeart/2005/8/layout/hProcess4"/>
    <dgm:cxn modelId="{9D981C86-0D28-A245-B8D1-97530BD4F2CA}" type="presParOf" srcId="{57EECDFD-B7B6-FF43-A09D-1A8C59163C68}" destId="{9F23DE6D-6AA5-2046-B8E8-29B1466AFF31}" srcOrd="1" destOrd="0" presId="urn:microsoft.com/office/officeart/2005/8/layout/hProcess4"/>
    <dgm:cxn modelId="{27676330-379B-1D4F-BB5B-73FF120A239A}" type="presParOf" srcId="{57EECDFD-B7B6-FF43-A09D-1A8C59163C68}" destId="{0C56E61F-5995-B04B-BB4B-94075432EF6F}" srcOrd="2" destOrd="0" presId="urn:microsoft.com/office/officeart/2005/8/layout/hProcess4"/>
    <dgm:cxn modelId="{61F0BFE5-8546-3640-B730-D6A5C06C9903}" type="presParOf" srcId="{57EECDFD-B7B6-FF43-A09D-1A8C59163C68}" destId="{82CF10B3-BD40-AB43-A7D9-1070F8AFE702}" srcOrd="3" destOrd="0" presId="urn:microsoft.com/office/officeart/2005/8/layout/hProcess4"/>
    <dgm:cxn modelId="{57D296D7-FDC7-7146-A0BE-953806CAEA13}" type="presParOf" srcId="{57EECDFD-B7B6-FF43-A09D-1A8C59163C68}" destId="{AB3FE7F8-031F-DD4A-830E-DD103B2379B6}" srcOrd="4" destOrd="0" presId="urn:microsoft.com/office/officeart/2005/8/layout/hProcess4"/>
    <dgm:cxn modelId="{D5B1416E-BF30-9145-9694-559C3C5E78DB}" type="presParOf" srcId="{A2E4A86F-B0E7-BF4A-9C4D-409D248A4E47}" destId="{B7AEB530-AF31-194A-AA4E-85715BA259EA}" srcOrd="3" destOrd="0" presId="urn:microsoft.com/office/officeart/2005/8/layout/hProcess4"/>
    <dgm:cxn modelId="{0B775B78-0087-4344-8D73-EF499F34ED31}" type="presParOf" srcId="{A2E4A86F-B0E7-BF4A-9C4D-409D248A4E47}" destId="{202F595C-537F-3D44-AB08-2BF20C958FE5}" srcOrd="4" destOrd="0" presId="urn:microsoft.com/office/officeart/2005/8/layout/hProcess4"/>
    <dgm:cxn modelId="{E5CF6C57-2419-6F4B-AFCC-783BF8153AA3}" type="presParOf" srcId="{202F595C-537F-3D44-AB08-2BF20C958FE5}" destId="{A5ECFCBB-2647-BF41-8B24-75006D96564E}" srcOrd="0" destOrd="0" presId="urn:microsoft.com/office/officeart/2005/8/layout/hProcess4"/>
    <dgm:cxn modelId="{55ED6C38-23A1-884A-9998-25C3ABE778AF}" type="presParOf" srcId="{202F595C-537F-3D44-AB08-2BF20C958FE5}" destId="{D69F84BC-E53F-A441-9F74-1B17815AE0D3}" srcOrd="1" destOrd="0" presId="urn:microsoft.com/office/officeart/2005/8/layout/hProcess4"/>
    <dgm:cxn modelId="{17E5C200-9D33-3E44-8484-F00447DEFCB0}" type="presParOf" srcId="{202F595C-537F-3D44-AB08-2BF20C958FE5}" destId="{B1A747D4-0769-5E45-AE81-18B4AD4D85AC}" srcOrd="2" destOrd="0" presId="urn:microsoft.com/office/officeart/2005/8/layout/hProcess4"/>
    <dgm:cxn modelId="{4C896C97-CEC4-8E43-BD5C-CFF39AC88628}" type="presParOf" srcId="{202F595C-537F-3D44-AB08-2BF20C958FE5}" destId="{354B0F42-E95A-0A4A-9D50-02C3A627249B}" srcOrd="3" destOrd="0" presId="urn:microsoft.com/office/officeart/2005/8/layout/hProcess4"/>
    <dgm:cxn modelId="{D5D816E2-7CC6-344C-BF9F-8990B29DF53F}" type="presParOf" srcId="{202F595C-537F-3D44-AB08-2BF20C958FE5}" destId="{D559D904-DFC6-F64F-8A3C-2DADA6052491}" srcOrd="4" destOrd="0" presId="urn:microsoft.com/office/officeart/2005/8/layout/hProcess4"/>
    <dgm:cxn modelId="{7765EC58-7AC5-4244-A060-01B8F4037CD2}" type="presParOf" srcId="{A2E4A86F-B0E7-BF4A-9C4D-409D248A4E47}" destId="{33CBBC48-AAD4-7443-AC2D-ABD0A61CCB1D}" srcOrd="5" destOrd="0" presId="urn:microsoft.com/office/officeart/2005/8/layout/hProcess4"/>
    <dgm:cxn modelId="{42FC0AA8-68CA-644F-B2BA-B77B326A10DC}" type="presParOf" srcId="{A2E4A86F-B0E7-BF4A-9C4D-409D248A4E47}" destId="{832F433B-5F5E-FB47-B5C0-38524A3D3BEB}" srcOrd="6" destOrd="0" presId="urn:microsoft.com/office/officeart/2005/8/layout/hProcess4"/>
    <dgm:cxn modelId="{5945A4A1-C556-6F4A-8D61-3C4D594F573B}" type="presParOf" srcId="{832F433B-5F5E-FB47-B5C0-38524A3D3BEB}" destId="{CA71103F-4A77-5049-98BC-24AA6C8E525A}" srcOrd="0" destOrd="0" presId="urn:microsoft.com/office/officeart/2005/8/layout/hProcess4"/>
    <dgm:cxn modelId="{65AA5119-7EE4-EB49-8454-3E69A4C4CA2B}" type="presParOf" srcId="{832F433B-5F5E-FB47-B5C0-38524A3D3BEB}" destId="{53AEFBE3-1F4E-764E-9E89-95F27F9FCE34}" srcOrd="1" destOrd="0" presId="urn:microsoft.com/office/officeart/2005/8/layout/hProcess4"/>
    <dgm:cxn modelId="{34B5B019-6D5D-8145-B0A3-BB8D391AF419}" type="presParOf" srcId="{832F433B-5F5E-FB47-B5C0-38524A3D3BEB}" destId="{D3F4F4C9-7F45-D742-9425-D4047EC21E77}" srcOrd="2" destOrd="0" presId="urn:microsoft.com/office/officeart/2005/8/layout/hProcess4"/>
    <dgm:cxn modelId="{E7878349-616C-3D40-B5D0-DC0E76F17F8D}" type="presParOf" srcId="{832F433B-5F5E-FB47-B5C0-38524A3D3BEB}" destId="{06BD9FA8-8E74-5F41-8A67-BA293C629A71}" srcOrd="3" destOrd="0" presId="urn:microsoft.com/office/officeart/2005/8/layout/hProcess4"/>
    <dgm:cxn modelId="{F8811AB3-312C-EA4D-9877-2776A6052131}" type="presParOf" srcId="{832F433B-5F5E-FB47-B5C0-38524A3D3BEB}" destId="{1259330E-7940-B648-9F71-7DC085F4B3D8}" srcOrd="4" destOrd="0" presId="urn:microsoft.com/office/officeart/2005/8/layout/h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9A988B-6D7B-574C-8629-659FA91432F7}" type="doc">
      <dgm:prSet loTypeId="urn:microsoft.com/office/officeart/2005/8/layout/hList1" loCatId="" qsTypeId="urn:microsoft.com/office/officeart/2005/8/quickstyle/simple1" qsCatId="simple" csTypeId="urn:microsoft.com/office/officeart/2005/8/colors/colorful3" csCatId="colorful" phldr="1"/>
      <dgm:spPr/>
      <dgm:t>
        <a:bodyPr/>
        <a:lstStyle/>
        <a:p>
          <a:endParaRPr lang="de-DE"/>
        </a:p>
      </dgm:t>
    </dgm:pt>
    <dgm:pt modelId="{3BE0DF37-C71D-6246-8E4B-0B885E86FD0D}">
      <dgm:prSet phldrT="[Text]" custT="1"/>
      <dgm:spPr/>
      <dgm:t>
        <a:bodyPr/>
        <a:lstStyle/>
        <a:p>
          <a:r>
            <a:rPr lang="de-DE" sz="2400" kern="100" dirty="0">
              <a:effectLst/>
              <a:latin typeface="Abadi Extra Light" panose="020B0204020104020204" pitchFamily="34" charset="0"/>
              <a:ea typeface="Calibri" panose="020F0502020204030204" pitchFamily="34" charset="0"/>
              <a:cs typeface="Arial" panose="020B0604020202020204" pitchFamily="34" charset="0"/>
            </a:rPr>
            <a:t>Thermoplast</a:t>
          </a:r>
        </a:p>
      </dgm:t>
    </dgm:pt>
    <dgm:pt modelId="{7DB1CA3B-21E8-6F4F-8F17-21B82B7E5898}" type="parTrans" cxnId="{DDC44686-64B7-314B-91AB-45DB3E98F0DD}">
      <dgm:prSet/>
      <dgm:spPr/>
      <dgm:t>
        <a:bodyPr/>
        <a:lstStyle/>
        <a:p>
          <a:endParaRPr lang="de-DE"/>
        </a:p>
      </dgm:t>
    </dgm:pt>
    <dgm:pt modelId="{7E54D385-6330-2B4D-892D-11BAEA9B4203}" type="sibTrans" cxnId="{DDC44686-64B7-314B-91AB-45DB3E98F0DD}">
      <dgm:prSet/>
      <dgm:spPr/>
      <dgm:t>
        <a:bodyPr/>
        <a:lstStyle/>
        <a:p>
          <a:endParaRPr lang="de-DE"/>
        </a:p>
      </dgm:t>
    </dgm:pt>
    <dgm:pt modelId="{F9D4805B-DF32-B040-8C47-7DE879AF42FC}">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D476F1C8-9FFC-8C47-B998-5232ECB50576}" type="parTrans" cxnId="{F641E41F-9575-E249-93FE-BC1B3F996E15}">
      <dgm:prSet/>
      <dgm:spPr/>
      <dgm:t>
        <a:bodyPr/>
        <a:lstStyle/>
        <a:p>
          <a:endParaRPr lang="de-DE"/>
        </a:p>
      </dgm:t>
    </dgm:pt>
    <dgm:pt modelId="{05C5BD65-5E10-9C46-A9C6-45FC4D43E30F}" type="sibTrans" cxnId="{F641E41F-9575-E249-93FE-BC1B3F996E15}">
      <dgm:prSet/>
      <dgm:spPr/>
      <dgm:t>
        <a:bodyPr/>
        <a:lstStyle/>
        <a:p>
          <a:endParaRPr lang="de-DE"/>
        </a:p>
      </dgm:t>
    </dgm:pt>
    <dgm:pt modelId="{039AC8AD-788A-594D-AFDF-17B394DD5B94}">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nicht miteinander verknüpft sind</a:t>
          </a:r>
        </a:p>
      </dgm:t>
    </dgm:pt>
    <dgm:pt modelId="{465589AA-9A9C-D346-989A-2FAB3221E0E5}" type="parTrans" cxnId="{4F07CF92-79DB-7445-83D8-34777A6CC6E4}">
      <dgm:prSet/>
      <dgm:spPr/>
      <dgm:t>
        <a:bodyPr/>
        <a:lstStyle/>
        <a:p>
          <a:endParaRPr lang="de-DE"/>
        </a:p>
      </dgm:t>
    </dgm:pt>
    <dgm:pt modelId="{1702DD84-6A60-224A-9976-562A4FBCF2FF}" type="sibTrans" cxnId="{4F07CF92-79DB-7445-83D8-34777A6CC6E4}">
      <dgm:prSet/>
      <dgm:spPr/>
      <dgm:t>
        <a:bodyPr/>
        <a:lstStyle/>
        <a:p>
          <a:endParaRPr lang="de-DE"/>
        </a:p>
      </dgm:t>
    </dgm:pt>
    <dgm:pt modelId="{13980950-388E-2A4E-969D-212C1DC2523D}">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Duroplast</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6DE0536B-5A56-1B42-BAF2-DD59EB739572}" type="parTrans" cxnId="{58CA8656-C54E-4845-9F8D-AAFF3C1CE667}">
      <dgm:prSet/>
      <dgm:spPr/>
      <dgm:t>
        <a:bodyPr/>
        <a:lstStyle/>
        <a:p>
          <a:endParaRPr lang="de-DE"/>
        </a:p>
      </dgm:t>
    </dgm:pt>
    <dgm:pt modelId="{6C633FB6-1B0A-5341-AF48-DEC82B1D44A2}" type="sibTrans" cxnId="{58CA8656-C54E-4845-9F8D-AAFF3C1CE667}">
      <dgm:prSet/>
      <dgm:spPr/>
      <dgm:t>
        <a:bodyPr/>
        <a:lstStyle/>
        <a:p>
          <a:endParaRPr lang="de-DE"/>
        </a:p>
      </dgm:t>
    </dgm:pt>
    <dgm:pt modelId="{6C2F803F-2752-884A-8377-7141A395C4C4}">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hart, nicht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4618D63A-4331-264D-BA51-D209097972AD}" type="parTrans" cxnId="{AB47FA66-268F-B441-91A1-EDBA5B4EEC16}">
      <dgm:prSet/>
      <dgm:spPr/>
      <dgm:t>
        <a:bodyPr/>
        <a:lstStyle/>
        <a:p>
          <a:endParaRPr lang="de-DE"/>
        </a:p>
      </dgm:t>
    </dgm:pt>
    <dgm:pt modelId="{5CABF718-6F1B-5E47-B58D-6E8545E18D69}" type="sibTrans" cxnId="{AB47FA66-268F-B441-91A1-EDBA5B4EEC16}">
      <dgm:prSet/>
      <dgm:spPr/>
      <dgm:t>
        <a:bodyPr/>
        <a:lstStyle/>
        <a:p>
          <a:endParaRPr lang="de-DE"/>
        </a:p>
      </dgm:t>
    </dgm:pt>
    <dgm:pt modelId="{0E2E8928-39CB-0943-9D1B-1AE3BD61E0D9}">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8BDFC431-A833-DB4A-B666-0599D4D6C977}" type="parTrans" cxnId="{2314353B-201E-F24B-B46B-D6D0E2897ACD}">
      <dgm:prSet/>
      <dgm:spPr/>
      <dgm:t>
        <a:bodyPr/>
        <a:lstStyle/>
        <a:p>
          <a:endParaRPr lang="de-DE"/>
        </a:p>
      </dgm:t>
    </dgm:pt>
    <dgm:pt modelId="{9A3AB262-CD4F-2843-84AF-525B864DDFCB}" type="sibTrans" cxnId="{2314353B-201E-F24B-B46B-D6D0E2897ACD}">
      <dgm:prSet/>
      <dgm:spPr/>
      <dgm:t>
        <a:bodyPr/>
        <a:lstStyle/>
        <a:p>
          <a:endParaRPr lang="de-DE"/>
        </a:p>
      </dgm:t>
    </dgm:pt>
    <dgm:pt modelId="{F6296EC3-995B-CA4A-B9E9-64F500EDAA8F}">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Elastomer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7EC97B84-7B5B-F741-8D72-94E780C0EF5D}" type="parTrans" cxnId="{72AEAAAD-A314-FE43-9929-A7348918A444}">
      <dgm:prSet/>
      <dgm:spPr/>
      <dgm:t>
        <a:bodyPr/>
        <a:lstStyle/>
        <a:p>
          <a:endParaRPr lang="de-DE"/>
        </a:p>
      </dgm:t>
    </dgm:pt>
    <dgm:pt modelId="{F27B03D8-8138-C042-BD12-DA9AD6123B29}" type="sibTrans" cxnId="{72AEAAAD-A314-FE43-9929-A7348918A444}">
      <dgm:prSet/>
      <dgm:spPr/>
      <dgm:t>
        <a:bodyPr/>
        <a:lstStyle/>
        <a:p>
          <a:endParaRPr lang="de-DE"/>
        </a:p>
      </dgm:t>
    </dgm:pt>
    <dgm:pt modelId="{24AA5716-6B8C-4747-9CEA-83A61D509F48}">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kurzzeitig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3C90998C-B383-E141-834F-05A697EF01F7}" type="parTrans" cxnId="{41168690-0653-8144-88DB-1016BFF4490C}">
      <dgm:prSet/>
      <dgm:spPr/>
      <dgm:t>
        <a:bodyPr/>
        <a:lstStyle/>
        <a:p>
          <a:endParaRPr lang="de-DE"/>
        </a:p>
      </dgm:t>
    </dgm:pt>
    <dgm:pt modelId="{56A809E5-1E57-554C-B482-DD768378802A}" type="sibTrans" cxnId="{41168690-0653-8144-88DB-1016BFF4490C}">
      <dgm:prSet/>
      <dgm:spPr/>
      <dgm:t>
        <a:bodyPr/>
        <a:lstStyle/>
        <a:p>
          <a:endParaRPr lang="de-DE"/>
        </a:p>
      </dgm:t>
    </dgm:pt>
    <dgm:pt modelId="{F3C1EE53-3BBF-3542-9E76-C645BE644ED9}">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71427C19-35ED-8B4C-AFBF-D9C88F558ADD}" type="parTrans" cxnId="{939BAC31-CCBD-2F49-9932-686510A1693C}">
      <dgm:prSet/>
      <dgm:spPr/>
      <dgm:t>
        <a:bodyPr/>
        <a:lstStyle/>
        <a:p>
          <a:endParaRPr lang="de-DE"/>
        </a:p>
      </dgm:t>
    </dgm:pt>
    <dgm:pt modelId="{3AF57587-F4B4-AC45-92C9-9864BD3FCB69}" type="sibTrans" cxnId="{939BAC31-CCBD-2F49-9932-686510A1693C}">
      <dgm:prSet/>
      <dgm:spPr/>
      <dgm:t>
        <a:bodyPr/>
        <a:lstStyle/>
        <a:p>
          <a:endParaRPr lang="de-DE"/>
        </a:p>
      </dgm:t>
    </dgm:pt>
    <dgm:pt modelId="{65FA3889-DA40-654B-B244-393B3D88ECE0}">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53AFC8AC-CF9E-7545-88C6-AC8D344FC9C9}" type="parTrans" cxnId="{66E2BBF2-44DD-A744-BC33-8AF48AAF4F95}">
      <dgm:prSet/>
      <dgm:spPr/>
      <dgm:t>
        <a:bodyPr/>
        <a:lstStyle/>
        <a:p>
          <a:endParaRPr lang="de-DE"/>
        </a:p>
      </dgm:t>
    </dgm:pt>
    <dgm:pt modelId="{E9E97E8B-4AEA-B843-8DA6-22CEDA317E5B}" type="sibTrans" cxnId="{66E2BBF2-44DD-A744-BC33-8AF48AAF4F95}">
      <dgm:prSet/>
      <dgm:spPr/>
      <dgm:t>
        <a:bodyPr/>
        <a:lstStyle/>
        <a:p>
          <a:endParaRPr lang="de-DE"/>
        </a:p>
      </dgm:t>
    </dgm:pt>
    <dgm:pt modelId="{B1D4C184-D502-AA4B-A723-A12E2F87A62B}">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stark miteinander verknüpft sind</a:t>
          </a:r>
        </a:p>
      </dgm:t>
    </dgm:pt>
    <dgm:pt modelId="{267B0189-8AF5-4747-BCB0-17EAD544AFB3}" type="parTrans" cxnId="{53B13522-BDAA-674E-A129-42AFB6E35603}">
      <dgm:prSet/>
      <dgm:spPr/>
      <dgm:t>
        <a:bodyPr/>
        <a:lstStyle/>
        <a:p>
          <a:endParaRPr lang="de-DE"/>
        </a:p>
      </dgm:t>
    </dgm:pt>
    <dgm:pt modelId="{BFBC75DC-7190-1749-A716-E5D8668C5834}" type="sibTrans" cxnId="{53B13522-BDAA-674E-A129-42AFB6E35603}">
      <dgm:prSet/>
      <dgm:spPr/>
      <dgm:t>
        <a:bodyPr/>
        <a:lstStyle/>
        <a:p>
          <a:endParaRPr lang="de-DE"/>
        </a:p>
      </dgm:t>
    </dgm:pt>
    <dgm:pt modelId="{46A7BADE-F77E-884E-8A87-B37B295751DB}">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teilweise miteinander verknüpft sind</a:t>
          </a:r>
        </a:p>
      </dgm:t>
    </dgm:pt>
    <dgm:pt modelId="{5CE420B3-390F-3B41-A4CB-48F9E0D1A6CA}" type="parTrans" cxnId="{C59F024B-9A2A-EF43-B5F9-10DEB3542AE8}">
      <dgm:prSet/>
      <dgm:spPr/>
      <dgm:t>
        <a:bodyPr/>
        <a:lstStyle/>
        <a:p>
          <a:endParaRPr lang="de-DE"/>
        </a:p>
      </dgm:t>
    </dgm:pt>
    <dgm:pt modelId="{B037AEF1-7556-4349-A28F-2217DA21CE1F}" type="sibTrans" cxnId="{C59F024B-9A2A-EF43-B5F9-10DEB3542AE8}">
      <dgm:prSet/>
      <dgm:spPr/>
      <dgm:t>
        <a:bodyPr/>
        <a:lstStyle/>
        <a:p>
          <a:endParaRPr lang="de-DE"/>
        </a:p>
      </dgm:t>
    </dgm:pt>
    <dgm:pt modelId="{116ACA35-AF25-3C4E-BF46-B9621B4C6B0F}" type="pres">
      <dgm:prSet presAssocID="{159A988B-6D7B-574C-8629-659FA91432F7}" presName="Name0" presStyleCnt="0">
        <dgm:presLayoutVars>
          <dgm:dir/>
          <dgm:animLvl val="lvl"/>
          <dgm:resizeHandles val="exact"/>
        </dgm:presLayoutVars>
      </dgm:prSet>
      <dgm:spPr/>
    </dgm:pt>
    <dgm:pt modelId="{FB744249-19B1-5145-BC1E-F23748F41482}" type="pres">
      <dgm:prSet presAssocID="{3BE0DF37-C71D-6246-8E4B-0B885E86FD0D}" presName="composite" presStyleCnt="0"/>
      <dgm:spPr/>
    </dgm:pt>
    <dgm:pt modelId="{E8F46BD5-F25E-CC41-A2A4-E4F0D0EAA586}" type="pres">
      <dgm:prSet presAssocID="{3BE0DF37-C71D-6246-8E4B-0B885E86FD0D}" presName="parTx" presStyleLbl="alignNode1" presStyleIdx="0" presStyleCnt="3" custScaleX="122121">
        <dgm:presLayoutVars>
          <dgm:chMax val="0"/>
          <dgm:chPref val="0"/>
          <dgm:bulletEnabled val="1"/>
        </dgm:presLayoutVars>
      </dgm:prSet>
      <dgm:spPr/>
    </dgm:pt>
    <dgm:pt modelId="{60AD3A0B-1E79-FD44-A7C3-689598E9279A}" type="pres">
      <dgm:prSet presAssocID="{3BE0DF37-C71D-6246-8E4B-0B885E86FD0D}" presName="desTx" presStyleLbl="alignAccFollowNode1" presStyleIdx="0" presStyleCnt="3" custScaleX="122121">
        <dgm:presLayoutVars>
          <dgm:bulletEnabled val="1"/>
        </dgm:presLayoutVars>
      </dgm:prSet>
      <dgm:spPr/>
    </dgm:pt>
    <dgm:pt modelId="{B4287983-63D2-0E4C-9ECB-DE0978327440}" type="pres">
      <dgm:prSet presAssocID="{7E54D385-6330-2B4D-892D-11BAEA9B4203}" presName="space" presStyleCnt="0"/>
      <dgm:spPr/>
    </dgm:pt>
    <dgm:pt modelId="{0A1877CB-C925-834C-8CE3-DCE6D5AD93F7}" type="pres">
      <dgm:prSet presAssocID="{13980950-388E-2A4E-969D-212C1DC2523D}" presName="composite" presStyleCnt="0"/>
      <dgm:spPr/>
    </dgm:pt>
    <dgm:pt modelId="{17557195-3FB3-594E-9D13-310C08107809}" type="pres">
      <dgm:prSet presAssocID="{13980950-388E-2A4E-969D-212C1DC2523D}" presName="parTx" presStyleLbl="alignNode1" presStyleIdx="1" presStyleCnt="3" custScaleX="122121">
        <dgm:presLayoutVars>
          <dgm:chMax val="0"/>
          <dgm:chPref val="0"/>
          <dgm:bulletEnabled val="1"/>
        </dgm:presLayoutVars>
      </dgm:prSet>
      <dgm:spPr/>
    </dgm:pt>
    <dgm:pt modelId="{07EAC21A-3DF2-8A45-900E-A6B83F1F45BC}" type="pres">
      <dgm:prSet presAssocID="{13980950-388E-2A4E-969D-212C1DC2523D}" presName="desTx" presStyleLbl="alignAccFollowNode1" presStyleIdx="1" presStyleCnt="3" custScaleX="122121">
        <dgm:presLayoutVars>
          <dgm:bulletEnabled val="1"/>
        </dgm:presLayoutVars>
      </dgm:prSet>
      <dgm:spPr/>
    </dgm:pt>
    <dgm:pt modelId="{F004FFA6-CA1D-F240-ACE5-FF6ECF201ACD}" type="pres">
      <dgm:prSet presAssocID="{6C633FB6-1B0A-5341-AF48-DEC82B1D44A2}" presName="space" presStyleCnt="0"/>
      <dgm:spPr/>
    </dgm:pt>
    <dgm:pt modelId="{073C5386-CBF4-7042-80F0-505D3DB0D8FB}" type="pres">
      <dgm:prSet presAssocID="{F6296EC3-995B-CA4A-B9E9-64F500EDAA8F}" presName="composite" presStyleCnt="0"/>
      <dgm:spPr/>
    </dgm:pt>
    <dgm:pt modelId="{E8E4B39E-1BA8-2943-99ED-E48183595711}" type="pres">
      <dgm:prSet presAssocID="{F6296EC3-995B-CA4A-B9E9-64F500EDAA8F}" presName="parTx" presStyleLbl="alignNode1" presStyleIdx="2" presStyleCnt="3" custScaleX="122121">
        <dgm:presLayoutVars>
          <dgm:chMax val="0"/>
          <dgm:chPref val="0"/>
          <dgm:bulletEnabled val="1"/>
        </dgm:presLayoutVars>
      </dgm:prSet>
      <dgm:spPr/>
    </dgm:pt>
    <dgm:pt modelId="{34A8B8AD-BA5A-7B4F-825A-6B4DFF362019}" type="pres">
      <dgm:prSet presAssocID="{F6296EC3-995B-CA4A-B9E9-64F500EDAA8F}" presName="desTx" presStyleLbl="alignAccFollowNode1" presStyleIdx="2" presStyleCnt="3" custScaleX="122121">
        <dgm:presLayoutVars>
          <dgm:bulletEnabled val="1"/>
        </dgm:presLayoutVars>
      </dgm:prSet>
      <dgm:spPr/>
    </dgm:pt>
  </dgm:ptLst>
  <dgm:cxnLst>
    <dgm:cxn modelId="{F641E41F-9575-E249-93FE-BC1B3F996E15}" srcId="{3BE0DF37-C71D-6246-8E4B-0B885E86FD0D}" destId="{F9D4805B-DF32-B040-8C47-7DE879AF42FC}" srcOrd="1" destOrd="0" parTransId="{D476F1C8-9FFC-8C47-B998-5232ECB50576}" sibTransId="{05C5BD65-5E10-9C46-A9C6-45FC4D43E30F}"/>
    <dgm:cxn modelId="{53B13522-BDAA-674E-A129-42AFB6E35603}" srcId="{13980950-388E-2A4E-969D-212C1DC2523D}" destId="{B1D4C184-D502-AA4B-A723-A12E2F87A62B}" srcOrd="2" destOrd="0" parTransId="{267B0189-8AF5-4747-BCB0-17EAD544AFB3}" sibTransId="{BFBC75DC-7190-1749-A716-E5D8668C5834}"/>
    <dgm:cxn modelId="{6B1CDD22-A7AC-7C46-9353-947AF7E43D22}" type="presOf" srcId="{B1D4C184-D502-AA4B-A723-A12E2F87A62B}" destId="{07EAC21A-3DF2-8A45-900E-A6B83F1F45BC}" srcOrd="0" destOrd="2" presId="urn:microsoft.com/office/officeart/2005/8/layout/hList1"/>
    <dgm:cxn modelId="{4501AF24-6C17-294E-A421-FFB03795FC7E}" type="presOf" srcId="{F6296EC3-995B-CA4A-B9E9-64F500EDAA8F}" destId="{E8E4B39E-1BA8-2943-99ED-E48183595711}" srcOrd="0" destOrd="0" presId="urn:microsoft.com/office/officeart/2005/8/layout/hList1"/>
    <dgm:cxn modelId="{939BAC31-CCBD-2F49-9932-686510A1693C}" srcId="{F6296EC3-995B-CA4A-B9E9-64F500EDAA8F}" destId="{F3C1EE53-3BBF-3542-9E76-C645BE644ED9}" srcOrd="1" destOrd="0" parTransId="{71427C19-35ED-8B4C-AFBF-D9C88F558ADD}" sibTransId="{3AF57587-F4B4-AC45-92C9-9864BD3FCB69}"/>
    <dgm:cxn modelId="{2314353B-201E-F24B-B46B-D6D0E2897ACD}" srcId="{13980950-388E-2A4E-969D-212C1DC2523D}" destId="{0E2E8928-39CB-0943-9D1B-1AE3BD61E0D9}" srcOrd="1" destOrd="0" parTransId="{8BDFC431-A833-DB4A-B666-0599D4D6C977}" sibTransId="{9A3AB262-CD4F-2843-84AF-525B864DDFCB}"/>
    <dgm:cxn modelId="{AB47FA66-268F-B441-91A1-EDBA5B4EEC16}" srcId="{13980950-388E-2A4E-969D-212C1DC2523D}" destId="{6C2F803F-2752-884A-8377-7141A395C4C4}" srcOrd="0" destOrd="0" parTransId="{4618D63A-4331-264D-BA51-D209097972AD}" sibTransId="{5CABF718-6F1B-5E47-B58D-6E8545E18D69}"/>
    <dgm:cxn modelId="{C59F024B-9A2A-EF43-B5F9-10DEB3542AE8}" srcId="{F6296EC3-995B-CA4A-B9E9-64F500EDAA8F}" destId="{46A7BADE-F77E-884E-8A87-B37B295751DB}" srcOrd="2" destOrd="0" parTransId="{5CE420B3-390F-3B41-A4CB-48F9E0D1A6CA}" sibTransId="{B037AEF1-7556-4349-A28F-2217DA21CE1F}"/>
    <dgm:cxn modelId="{3EE6516F-458E-0848-810D-CB192FEC79D2}" type="presOf" srcId="{F9D4805B-DF32-B040-8C47-7DE879AF42FC}" destId="{60AD3A0B-1E79-FD44-A7C3-689598E9279A}" srcOrd="0" destOrd="1" presId="urn:microsoft.com/office/officeart/2005/8/layout/hList1"/>
    <dgm:cxn modelId="{58CA8656-C54E-4845-9F8D-AAFF3C1CE667}" srcId="{159A988B-6D7B-574C-8629-659FA91432F7}" destId="{13980950-388E-2A4E-969D-212C1DC2523D}" srcOrd="1" destOrd="0" parTransId="{6DE0536B-5A56-1B42-BAF2-DD59EB739572}" sibTransId="{6C633FB6-1B0A-5341-AF48-DEC82B1D44A2}"/>
    <dgm:cxn modelId="{14078280-9B6C-A34D-80F8-DE9B3F2A9920}" type="presOf" srcId="{46A7BADE-F77E-884E-8A87-B37B295751DB}" destId="{34A8B8AD-BA5A-7B4F-825A-6B4DFF362019}" srcOrd="0" destOrd="2" presId="urn:microsoft.com/office/officeart/2005/8/layout/hList1"/>
    <dgm:cxn modelId="{DDC44686-64B7-314B-91AB-45DB3E98F0DD}" srcId="{159A988B-6D7B-574C-8629-659FA91432F7}" destId="{3BE0DF37-C71D-6246-8E4B-0B885E86FD0D}" srcOrd="0" destOrd="0" parTransId="{7DB1CA3B-21E8-6F4F-8F17-21B82B7E5898}" sibTransId="{7E54D385-6330-2B4D-892D-11BAEA9B4203}"/>
    <dgm:cxn modelId="{19317C8C-9BA4-FE41-B2A6-93DA9FC55E47}" type="presOf" srcId="{0E2E8928-39CB-0943-9D1B-1AE3BD61E0D9}" destId="{07EAC21A-3DF2-8A45-900E-A6B83F1F45BC}" srcOrd="0" destOrd="1" presId="urn:microsoft.com/office/officeart/2005/8/layout/hList1"/>
    <dgm:cxn modelId="{41168690-0653-8144-88DB-1016BFF4490C}" srcId="{F6296EC3-995B-CA4A-B9E9-64F500EDAA8F}" destId="{24AA5716-6B8C-4747-9CEA-83A61D509F48}" srcOrd="0" destOrd="0" parTransId="{3C90998C-B383-E141-834F-05A697EF01F7}" sibTransId="{56A809E5-1E57-554C-B482-DD768378802A}"/>
    <dgm:cxn modelId="{4F07CF92-79DB-7445-83D8-34777A6CC6E4}" srcId="{3BE0DF37-C71D-6246-8E4B-0B885E86FD0D}" destId="{039AC8AD-788A-594D-AFDF-17B394DD5B94}" srcOrd="2" destOrd="0" parTransId="{465589AA-9A9C-D346-989A-2FAB3221E0E5}" sibTransId="{1702DD84-6A60-224A-9976-562A4FBCF2FF}"/>
    <dgm:cxn modelId="{8CF4AA9C-9B45-DE4B-87E9-D8D3CC4328EC}" type="presOf" srcId="{24AA5716-6B8C-4747-9CEA-83A61D509F48}" destId="{34A8B8AD-BA5A-7B4F-825A-6B4DFF362019}" srcOrd="0" destOrd="0" presId="urn:microsoft.com/office/officeart/2005/8/layout/hList1"/>
    <dgm:cxn modelId="{9C16CCA2-3596-E041-883D-C2A006C0D537}" type="presOf" srcId="{039AC8AD-788A-594D-AFDF-17B394DD5B94}" destId="{60AD3A0B-1E79-FD44-A7C3-689598E9279A}" srcOrd="0" destOrd="2" presId="urn:microsoft.com/office/officeart/2005/8/layout/hList1"/>
    <dgm:cxn modelId="{26071FA4-8639-4840-8581-D91B21AC8738}" type="presOf" srcId="{159A988B-6D7B-574C-8629-659FA91432F7}" destId="{116ACA35-AF25-3C4E-BF46-B9621B4C6B0F}" srcOrd="0" destOrd="0" presId="urn:microsoft.com/office/officeart/2005/8/layout/hList1"/>
    <dgm:cxn modelId="{A48445A4-031C-D143-BACE-ED46B1A2C0E9}" type="presOf" srcId="{65FA3889-DA40-654B-B244-393B3D88ECE0}" destId="{60AD3A0B-1E79-FD44-A7C3-689598E9279A}" srcOrd="0" destOrd="0" presId="urn:microsoft.com/office/officeart/2005/8/layout/hList1"/>
    <dgm:cxn modelId="{72AEAAAD-A314-FE43-9929-A7348918A444}" srcId="{159A988B-6D7B-574C-8629-659FA91432F7}" destId="{F6296EC3-995B-CA4A-B9E9-64F500EDAA8F}" srcOrd="2" destOrd="0" parTransId="{7EC97B84-7B5B-F741-8D72-94E780C0EF5D}" sibTransId="{F27B03D8-8138-C042-BD12-DA9AD6123B29}"/>
    <dgm:cxn modelId="{74024EB5-E00C-7D45-8C8C-EF0CFAE189DA}" type="presOf" srcId="{F3C1EE53-3BBF-3542-9E76-C645BE644ED9}" destId="{34A8B8AD-BA5A-7B4F-825A-6B4DFF362019}" srcOrd="0" destOrd="1" presId="urn:microsoft.com/office/officeart/2005/8/layout/hList1"/>
    <dgm:cxn modelId="{79DF8FC3-45D0-6242-B14E-823BE116EED1}" type="presOf" srcId="{6C2F803F-2752-884A-8377-7141A395C4C4}" destId="{07EAC21A-3DF2-8A45-900E-A6B83F1F45BC}" srcOrd="0" destOrd="0" presId="urn:microsoft.com/office/officeart/2005/8/layout/hList1"/>
    <dgm:cxn modelId="{28B7F8EA-A2A2-F94F-9616-34E54A2B1D62}" type="presOf" srcId="{3BE0DF37-C71D-6246-8E4B-0B885E86FD0D}" destId="{E8F46BD5-F25E-CC41-A2A4-E4F0D0EAA586}" srcOrd="0" destOrd="0" presId="urn:microsoft.com/office/officeart/2005/8/layout/hList1"/>
    <dgm:cxn modelId="{321EACF2-31A0-0243-A1E6-8D4A6EB4FBD8}" type="presOf" srcId="{13980950-388E-2A4E-969D-212C1DC2523D}" destId="{17557195-3FB3-594E-9D13-310C08107809}" srcOrd="0" destOrd="0" presId="urn:microsoft.com/office/officeart/2005/8/layout/hList1"/>
    <dgm:cxn modelId="{66E2BBF2-44DD-A744-BC33-8AF48AAF4F95}" srcId="{3BE0DF37-C71D-6246-8E4B-0B885E86FD0D}" destId="{65FA3889-DA40-654B-B244-393B3D88ECE0}" srcOrd="0" destOrd="0" parTransId="{53AFC8AC-CF9E-7545-88C6-AC8D344FC9C9}" sibTransId="{E9E97E8B-4AEA-B843-8DA6-22CEDA317E5B}"/>
    <dgm:cxn modelId="{3E64E6CD-9BFB-1849-B76C-1EB5E4A8AD44}" type="presParOf" srcId="{116ACA35-AF25-3C4E-BF46-B9621B4C6B0F}" destId="{FB744249-19B1-5145-BC1E-F23748F41482}" srcOrd="0" destOrd="0" presId="urn:microsoft.com/office/officeart/2005/8/layout/hList1"/>
    <dgm:cxn modelId="{E368EC37-928C-4F49-AE8C-5561D6962A7D}" type="presParOf" srcId="{FB744249-19B1-5145-BC1E-F23748F41482}" destId="{E8F46BD5-F25E-CC41-A2A4-E4F0D0EAA586}" srcOrd="0" destOrd="0" presId="urn:microsoft.com/office/officeart/2005/8/layout/hList1"/>
    <dgm:cxn modelId="{1F39179B-29CC-F94B-9E34-06A5D82CCB5F}" type="presParOf" srcId="{FB744249-19B1-5145-BC1E-F23748F41482}" destId="{60AD3A0B-1E79-FD44-A7C3-689598E9279A}" srcOrd="1" destOrd="0" presId="urn:microsoft.com/office/officeart/2005/8/layout/hList1"/>
    <dgm:cxn modelId="{D4BEC085-BB3F-B249-B488-65DE26B48AC1}" type="presParOf" srcId="{116ACA35-AF25-3C4E-BF46-B9621B4C6B0F}" destId="{B4287983-63D2-0E4C-9ECB-DE0978327440}" srcOrd="1" destOrd="0" presId="urn:microsoft.com/office/officeart/2005/8/layout/hList1"/>
    <dgm:cxn modelId="{EE16FF0D-76E0-6D47-B6FC-2C5FBCB90EDB}" type="presParOf" srcId="{116ACA35-AF25-3C4E-BF46-B9621B4C6B0F}" destId="{0A1877CB-C925-834C-8CE3-DCE6D5AD93F7}" srcOrd="2" destOrd="0" presId="urn:microsoft.com/office/officeart/2005/8/layout/hList1"/>
    <dgm:cxn modelId="{D394BE91-BB77-9942-A505-6A31CEDFCEE0}" type="presParOf" srcId="{0A1877CB-C925-834C-8CE3-DCE6D5AD93F7}" destId="{17557195-3FB3-594E-9D13-310C08107809}" srcOrd="0" destOrd="0" presId="urn:microsoft.com/office/officeart/2005/8/layout/hList1"/>
    <dgm:cxn modelId="{B1C4031D-2B2C-7542-A87E-8A22486A9B29}" type="presParOf" srcId="{0A1877CB-C925-834C-8CE3-DCE6D5AD93F7}" destId="{07EAC21A-3DF2-8A45-900E-A6B83F1F45BC}" srcOrd="1" destOrd="0" presId="urn:microsoft.com/office/officeart/2005/8/layout/hList1"/>
    <dgm:cxn modelId="{D1D59431-B88F-A447-A73D-930994E70AD0}" type="presParOf" srcId="{116ACA35-AF25-3C4E-BF46-B9621B4C6B0F}" destId="{F004FFA6-CA1D-F240-ACE5-FF6ECF201ACD}" srcOrd="3" destOrd="0" presId="urn:microsoft.com/office/officeart/2005/8/layout/hList1"/>
    <dgm:cxn modelId="{EDFEB89D-4975-744D-9105-B3ACCF41AADA}" type="presParOf" srcId="{116ACA35-AF25-3C4E-BF46-B9621B4C6B0F}" destId="{073C5386-CBF4-7042-80F0-505D3DB0D8FB}" srcOrd="4" destOrd="0" presId="urn:microsoft.com/office/officeart/2005/8/layout/hList1"/>
    <dgm:cxn modelId="{D077C36D-3B27-A74A-924E-4B2B7D535AEE}" type="presParOf" srcId="{073C5386-CBF4-7042-80F0-505D3DB0D8FB}" destId="{E8E4B39E-1BA8-2943-99ED-E48183595711}" srcOrd="0" destOrd="0" presId="urn:microsoft.com/office/officeart/2005/8/layout/hList1"/>
    <dgm:cxn modelId="{4D9DC369-F85E-A449-9197-B0D775513044}" type="presParOf" srcId="{073C5386-CBF4-7042-80F0-505D3DB0D8FB}" destId="{34A8B8AD-BA5A-7B4F-825A-6B4DFF362019}"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B8C224-7A12-1949-B73E-B64879B87FB5}" type="doc">
      <dgm:prSet loTypeId="urn:microsoft.com/office/officeart/2005/8/layout/hProcess4" loCatId="" qsTypeId="urn:microsoft.com/office/officeart/2005/8/quickstyle/simple1" qsCatId="simple" csTypeId="urn:microsoft.com/office/officeart/2005/8/colors/colorful3" csCatId="colorful" phldr="1"/>
      <dgm:spPr/>
      <dgm:t>
        <a:bodyPr/>
        <a:lstStyle/>
        <a:p>
          <a:endParaRPr lang="de-DE"/>
        </a:p>
      </dgm:t>
    </dgm:pt>
    <dgm:pt modelId="{5A5F6E16-C3FB-B448-968C-AFF59604C24B}">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Planung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121E1728-C4B9-DF49-AD9B-BA604855C140}" type="parTrans" cxnId="{86F9B3F0-7028-524A-9634-4D8471534B2F}">
      <dgm:prSet/>
      <dgm:spPr/>
      <dgm:t>
        <a:bodyPr/>
        <a:lstStyle/>
        <a:p>
          <a:endParaRPr lang="de-DE"/>
        </a:p>
      </dgm:t>
    </dgm:pt>
    <dgm:pt modelId="{F000106B-6C21-8344-A138-3AE24ECE6495}" type="sibTrans" cxnId="{86F9B3F0-7028-524A-9634-4D8471534B2F}">
      <dgm:prSet/>
      <dgm:spPr/>
      <dgm:t>
        <a:bodyPr/>
        <a:lstStyle/>
        <a:p>
          <a:endParaRPr lang="de-DE"/>
        </a:p>
      </dgm:t>
    </dgm:pt>
    <dgm:pt modelId="{B6869DFD-B6AC-D841-9480-BFC19684348B}">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Skizze(n),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EEE8E93A-F023-334B-8250-1A7C4FA4FC18}" type="parTrans" cxnId="{C16AB3AB-3F47-1D43-BFB3-5B15B1E9E373}">
      <dgm:prSet/>
      <dgm:spPr/>
      <dgm:t>
        <a:bodyPr/>
        <a:lstStyle/>
        <a:p>
          <a:endParaRPr lang="de-DE"/>
        </a:p>
      </dgm:t>
    </dgm:pt>
    <dgm:pt modelId="{A844201B-717A-6746-B628-272F76DF46AA}" type="sibTrans" cxnId="{C16AB3AB-3F47-1D43-BFB3-5B15B1E9E373}">
      <dgm:prSet/>
      <dgm:spPr/>
      <dgm:t>
        <a:bodyPr/>
        <a:lstStyle/>
        <a:p>
          <a:endParaRPr lang="de-DE"/>
        </a:p>
      </dgm:t>
    </dgm:pt>
    <dgm:pt modelId="{4BFBBE13-B5EA-CA48-9B93-458FC98B0BF0}">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Materialien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E801B1AA-45AC-9B4D-B258-BD68370B7E1E}" type="parTrans" cxnId="{793E5E02-0EB7-184A-B76F-6BA44B5A798D}">
      <dgm:prSet/>
      <dgm:spPr/>
      <dgm:t>
        <a:bodyPr/>
        <a:lstStyle/>
        <a:p>
          <a:endParaRPr lang="de-DE"/>
        </a:p>
      </dgm:t>
    </dgm:pt>
    <dgm:pt modelId="{44F4DE33-64EC-2748-BB6A-743EA7020AE3}" type="sibTrans" cxnId="{793E5E02-0EB7-184A-B76F-6BA44B5A798D}">
      <dgm:prSet/>
      <dgm:spPr/>
      <dgm:t>
        <a:bodyPr/>
        <a:lstStyle/>
        <a:p>
          <a:endParaRPr lang="de-DE"/>
        </a:p>
      </dgm:t>
    </dgm:pt>
    <dgm:pt modelId="{883233FC-E5B6-7941-B322-1EC2ACEBCD70}">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FCF6EE15-FED8-B746-80DB-AECFCD9C004E}" type="parTrans" cxnId="{C2A403AD-E660-4348-B625-7BAAB5DB9275}">
      <dgm:prSet/>
      <dgm:spPr/>
      <dgm:t>
        <a:bodyPr/>
        <a:lstStyle/>
        <a:p>
          <a:endParaRPr lang="de-DE"/>
        </a:p>
      </dgm:t>
    </dgm:pt>
    <dgm:pt modelId="{F3C3F348-0726-7C43-9FC9-7BBE8CB0AEA7}" type="sibTrans" cxnId="{C2A403AD-E660-4348-B625-7BAAB5DB9275}">
      <dgm:prSet/>
      <dgm:spPr/>
      <dgm:t>
        <a:bodyPr/>
        <a:lstStyle/>
        <a:p>
          <a:endParaRPr lang="de-DE"/>
        </a:p>
      </dgm:t>
    </dgm:pt>
    <dgm:pt modelId="{2F192761-1D58-0340-915A-50552603AF16}">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 des Modells &amp; Erklärung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C74AE202-D80C-274A-9E33-CA761E10FEA0}" type="parTrans" cxnId="{0C09E34A-E1FB-B545-95CA-822655A2566A}">
      <dgm:prSet/>
      <dgm:spPr/>
      <dgm:t>
        <a:bodyPr/>
        <a:lstStyle/>
        <a:p>
          <a:endParaRPr lang="de-DE"/>
        </a:p>
      </dgm:t>
    </dgm:pt>
    <dgm:pt modelId="{DBA58E1F-E023-0746-AF32-94E7E977EBB9}" type="sibTrans" cxnId="{0C09E34A-E1FB-B545-95CA-822655A2566A}">
      <dgm:prSet/>
      <dgm:spPr/>
      <dgm:t>
        <a:bodyPr/>
        <a:lstStyle/>
        <a:p>
          <a:endParaRPr lang="de-DE"/>
        </a:p>
      </dgm:t>
    </dgm:pt>
    <dgm:pt modelId="{D30433E8-7E7C-B245-947E-1B93F4C7ECFE}">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Konstruktion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D301D413-D8DB-884C-9E04-7258F81DCAF5}" type="parTrans" cxnId="{13657088-AB12-454E-A711-48836A56AF11}">
      <dgm:prSet/>
      <dgm:spPr/>
      <dgm:t>
        <a:bodyPr/>
        <a:lstStyle/>
        <a:p>
          <a:endParaRPr lang="de-DE"/>
        </a:p>
      </dgm:t>
    </dgm:pt>
    <dgm:pt modelId="{D75FE7D1-0A0D-FC4F-B044-D3407623CE06}" type="sibTrans" cxnId="{13657088-AB12-454E-A711-48836A56AF11}">
      <dgm:prSet/>
      <dgm:spPr/>
      <dgm:t>
        <a:bodyPr/>
        <a:lstStyle/>
        <a:p>
          <a:endParaRPr lang="de-DE"/>
        </a:p>
      </dgm:t>
    </dgm:pt>
    <dgm:pt modelId="{7FBC4DE5-68CB-624E-9699-7EAFE982F9C3}">
      <dgm:prSet phldrT="[Text]" custT="1"/>
      <dgm:spPr/>
      <dgm:t>
        <a:bodyPr/>
        <a:lstStyle/>
        <a:p>
          <a:pPr marL="0" lvl="0" indent="0" algn="ctr" defTabSz="1066800">
            <a:lnSpc>
              <a:spcPct val="90000"/>
            </a:lnSpc>
            <a:spcBef>
              <a:spcPct val="0"/>
            </a:spcBef>
            <a:spcAft>
              <a:spcPct val="35000"/>
            </a:spcAft>
            <a:buNone/>
          </a:pPr>
          <a:endParaRPr lang="de-DE" sz="2400" kern="100" dirty="0">
            <a:solidFill>
              <a:schemeClr val="tx1"/>
            </a:solidFill>
            <a:effectLst/>
            <a:latin typeface="Abadi Extra Light" panose="020B0204020104020204" pitchFamily="34" charset="0"/>
            <a:ea typeface="Calibri" panose="020F0502020204030204" pitchFamily="34" charset="0"/>
            <a:cs typeface="Arial" panose="020B0604020202020204" pitchFamily="34" charset="0"/>
          </a:endParaRPr>
        </a:p>
      </dgm:t>
    </dgm:pt>
    <dgm:pt modelId="{F73D214D-6791-F144-9B34-BFF747FF1398}" type="parTrans" cxnId="{5B290261-B9F5-B94E-B24C-2A564D6D7199}">
      <dgm:prSet/>
      <dgm:spPr/>
      <dgm:t>
        <a:bodyPr/>
        <a:lstStyle/>
        <a:p>
          <a:endParaRPr lang="de-DE"/>
        </a:p>
      </dgm:t>
    </dgm:pt>
    <dgm:pt modelId="{848519C0-E152-A54C-B6CD-DD1720F268A0}" type="sibTrans" cxnId="{5B290261-B9F5-B94E-B24C-2A564D6D7199}">
      <dgm:prSet/>
      <dgm:spPr/>
      <dgm:t>
        <a:bodyPr/>
        <a:lstStyle/>
        <a:p>
          <a:endParaRPr lang="de-DE"/>
        </a:p>
      </dgm:t>
    </dgm:pt>
    <dgm:pt modelId="{DB6FBF03-8227-4A4C-BBA5-9F543579B951}">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Dokumentation mit Fotos</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CF37BCDD-4BDF-E24A-AC35-3C1B8CCC1801}" type="parTrans" cxnId="{6F4E13A9-4229-4842-83F2-C0E477146F90}">
      <dgm:prSet/>
      <dgm:spPr/>
      <dgm:t>
        <a:bodyPr/>
        <a:lstStyle/>
        <a:p>
          <a:endParaRPr lang="de-DE"/>
        </a:p>
      </dgm:t>
    </dgm:pt>
    <dgm:pt modelId="{7BB31702-D724-A946-BE8D-5FA0C82D99C8}" type="sibTrans" cxnId="{6F4E13A9-4229-4842-83F2-C0E477146F90}">
      <dgm:prSet/>
      <dgm:spPr/>
      <dgm:t>
        <a:bodyPr/>
        <a:lstStyle/>
        <a:p>
          <a:endParaRPr lang="de-DE"/>
        </a:p>
      </dgm:t>
    </dgm:pt>
    <dgm:pt modelId="{767C9769-CC68-8C43-B61B-C08D72FA1297}">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Präsentation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B0887196-FA8A-E74C-94A2-868C5B3F9569}" type="parTrans" cxnId="{98DF4A90-116D-6047-A063-474BB184F32B}">
      <dgm:prSet/>
      <dgm:spPr/>
      <dgm:t>
        <a:bodyPr/>
        <a:lstStyle/>
        <a:p>
          <a:endParaRPr lang="de-DE"/>
        </a:p>
      </dgm:t>
    </dgm:pt>
    <dgm:pt modelId="{40FB7E2C-F595-B740-95A8-142ED6B69ED2}" type="sibTrans" cxnId="{98DF4A90-116D-6047-A063-474BB184F32B}">
      <dgm:prSet/>
      <dgm:spPr/>
      <dgm:t>
        <a:bodyPr/>
        <a:lstStyle/>
        <a:p>
          <a:endParaRPr lang="de-DE"/>
        </a:p>
      </dgm:t>
    </dgm:pt>
    <dgm:pt modelId="{7693FE30-39D6-D348-8376-694569676AE1}">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Ausstellung "Museums-rundgang"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1C64D0DD-1D63-094A-BC5D-536F2BD99B06}" type="parTrans" cxnId="{BB90917A-4803-4241-BF23-43A7F7E50A4E}">
      <dgm:prSet/>
      <dgm:spPr/>
      <dgm:t>
        <a:bodyPr/>
        <a:lstStyle/>
        <a:p>
          <a:endParaRPr lang="de-DE"/>
        </a:p>
      </dgm:t>
    </dgm:pt>
    <dgm:pt modelId="{5E80377C-A75D-8F44-B28F-C23BD2DADF7D}" type="sibTrans" cxnId="{BB90917A-4803-4241-BF23-43A7F7E50A4E}">
      <dgm:prSet/>
      <dgm:spPr/>
      <dgm:t>
        <a:bodyPr/>
        <a:lstStyle/>
        <a:p>
          <a:endParaRPr lang="de-DE"/>
        </a:p>
      </dgm:t>
    </dgm:pt>
    <dgm:pt modelId="{56B49EA9-E073-C240-8A42-3E5DD970A3AE}" type="pres">
      <dgm:prSet presAssocID="{58B8C224-7A12-1949-B73E-B64879B87FB5}" presName="Name0" presStyleCnt="0">
        <dgm:presLayoutVars>
          <dgm:dir/>
          <dgm:animLvl val="lvl"/>
          <dgm:resizeHandles val="exact"/>
        </dgm:presLayoutVars>
      </dgm:prSet>
      <dgm:spPr/>
    </dgm:pt>
    <dgm:pt modelId="{2EE1D5BD-31F4-3347-B42F-387A5C0D0ACB}" type="pres">
      <dgm:prSet presAssocID="{58B8C224-7A12-1949-B73E-B64879B87FB5}" presName="tSp" presStyleCnt="0"/>
      <dgm:spPr/>
    </dgm:pt>
    <dgm:pt modelId="{B8248E62-E48F-F449-8254-D17A81029D22}" type="pres">
      <dgm:prSet presAssocID="{58B8C224-7A12-1949-B73E-B64879B87FB5}" presName="bSp" presStyleCnt="0"/>
      <dgm:spPr/>
    </dgm:pt>
    <dgm:pt modelId="{A1C7FC4D-D121-B24D-90A8-434A3816B87C}" type="pres">
      <dgm:prSet presAssocID="{58B8C224-7A12-1949-B73E-B64879B87FB5}" presName="process" presStyleCnt="0"/>
      <dgm:spPr/>
    </dgm:pt>
    <dgm:pt modelId="{483CF169-EBDD-7A49-A800-5FD61DFA82E8}" type="pres">
      <dgm:prSet presAssocID="{5A5F6E16-C3FB-B448-968C-AFF59604C24B}" presName="composite1" presStyleCnt="0"/>
      <dgm:spPr/>
    </dgm:pt>
    <dgm:pt modelId="{00D188BE-D14F-1F4B-99D6-78970D1E4DE1}" type="pres">
      <dgm:prSet presAssocID="{5A5F6E16-C3FB-B448-968C-AFF59604C24B}" presName="dummyNode1" presStyleLbl="node1" presStyleIdx="0" presStyleCnt="4"/>
      <dgm:spPr/>
    </dgm:pt>
    <dgm:pt modelId="{965D619F-7C37-E743-8D53-4E75E483115F}" type="pres">
      <dgm:prSet presAssocID="{5A5F6E16-C3FB-B448-968C-AFF59604C24B}" presName="childNode1" presStyleLbl="bgAcc1" presStyleIdx="0" presStyleCnt="4">
        <dgm:presLayoutVars>
          <dgm:bulletEnabled val="1"/>
        </dgm:presLayoutVars>
      </dgm:prSet>
      <dgm:spPr/>
    </dgm:pt>
    <dgm:pt modelId="{42AB8680-E379-AB4D-B6E5-728CD699FFF6}" type="pres">
      <dgm:prSet presAssocID="{5A5F6E16-C3FB-B448-968C-AFF59604C24B}" presName="childNode1tx" presStyleLbl="bgAcc1" presStyleIdx="0" presStyleCnt="4">
        <dgm:presLayoutVars>
          <dgm:bulletEnabled val="1"/>
        </dgm:presLayoutVars>
      </dgm:prSet>
      <dgm:spPr/>
    </dgm:pt>
    <dgm:pt modelId="{AD395020-722F-A047-B2FB-FFEF663E4BE6}" type="pres">
      <dgm:prSet presAssocID="{5A5F6E16-C3FB-B448-968C-AFF59604C24B}" presName="parentNode1" presStyleLbl="node1" presStyleIdx="0" presStyleCnt="4">
        <dgm:presLayoutVars>
          <dgm:chMax val="1"/>
          <dgm:bulletEnabled val="1"/>
        </dgm:presLayoutVars>
      </dgm:prSet>
      <dgm:spPr/>
    </dgm:pt>
    <dgm:pt modelId="{03027A9F-31C4-6343-9EF4-250821F2085D}" type="pres">
      <dgm:prSet presAssocID="{5A5F6E16-C3FB-B448-968C-AFF59604C24B}" presName="connSite1" presStyleCnt="0"/>
      <dgm:spPr/>
    </dgm:pt>
    <dgm:pt modelId="{442DD075-C2B4-0D4E-8E9D-9C19FD116804}" type="pres">
      <dgm:prSet presAssocID="{F000106B-6C21-8344-A138-3AE24ECE6495}" presName="Name9" presStyleLbl="sibTrans2D1" presStyleIdx="0" presStyleCnt="3"/>
      <dgm:spPr/>
    </dgm:pt>
    <dgm:pt modelId="{E0FB2465-573D-0F4C-A5DB-2BFCE801954F}" type="pres">
      <dgm:prSet presAssocID="{883233FC-E5B6-7941-B322-1EC2ACEBCD70}" presName="composite2" presStyleCnt="0"/>
      <dgm:spPr/>
    </dgm:pt>
    <dgm:pt modelId="{123880D0-D450-DF42-8A37-A3DA370C340F}" type="pres">
      <dgm:prSet presAssocID="{883233FC-E5B6-7941-B322-1EC2ACEBCD70}" presName="dummyNode2" presStyleLbl="node1" presStyleIdx="0" presStyleCnt="4"/>
      <dgm:spPr/>
    </dgm:pt>
    <dgm:pt modelId="{F9AC8EC0-3FF1-B14B-AB73-CB1A16FB788D}" type="pres">
      <dgm:prSet presAssocID="{883233FC-E5B6-7941-B322-1EC2ACEBCD70}" presName="childNode2" presStyleLbl="bgAcc1" presStyleIdx="1" presStyleCnt="4">
        <dgm:presLayoutVars>
          <dgm:bulletEnabled val="1"/>
        </dgm:presLayoutVars>
      </dgm:prSet>
      <dgm:spPr/>
    </dgm:pt>
    <dgm:pt modelId="{75695EDC-6FFC-6D4F-B9E3-25D7AD71621E}" type="pres">
      <dgm:prSet presAssocID="{883233FC-E5B6-7941-B322-1EC2ACEBCD70}" presName="childNode2tx" presStyleLbl="bgAcc1" presStyleIdx="1" presStyleCnt="4">
        <dgm:presLayoutVars>
          <dgm:bulletEnabled val="1"/>
        </dgm:presLayoutVars>
      </dgm:prSet>
      <dgm:spPr/>
    </dgm:pt>
    <dgm:pt modelId="{AF1483AC-5487-4244-B5AA-2EE13D5C85F7}" type="pres">
      <dgm:prSet presAssocID="{883233FC-E5B6-7941-B322-1EC2ACEBCD70}" presName="parentNode2" presStyleLbl="node1" presStyleIdx="1" presStyleCnt="4" custScaleX="107904">
        <dgm:presLayoutVars>
          <dgm:chMax val="0"/>
          <dgm:bulletEnabled val="1"/>
        </dgm:presLayoutVars>
      </dgm:prSet>
      <dgm:spPr/>
    </dgm:pt>
    <dgm:pt modelId="{85E0E222-F294-654A-B834-EF0614DE9F38}" type="pres">
      <dgm:prSet presAssocID="{883233FC-E5B6-7941-B322-1EC2ACEBCD70}" presName="connSite2" presStyleCnt="0"/>
      <dgm:spPr/>
    </dgm:pt>
    <dgm:pt modelId="{A992B00F-816D-634E-99C8-041712CB06C4}" type="pres">
      <dgm:prSet presAssocID="{F3C3F348-0726-7C43-9FC9-7BBE8CB0AEA7}" presName="Name18" presStyleLbl="sibTrans2D1" presStyleIdx="1" presStyleCnt="3"/>
      <dgm:spPr/>
    </dgm:pt>
    <dgm:pt modelId="{3E98C66D-C45D-7D4F-9582-E7176BE40F84}" type="pres">
      <dgm:prSet presAssocID="{D30433E8-7E7C-B245-947E-1B93F4C7ECFE}" presName="composite1" presStyleCnt="0"/>
      <dgm:spPr/>
    </dgm:pt>
    <dgm:pt modelId="{45BB9F03-5B53-9A4C-A634-E14076DB2BF2}" type="pres">
      <dgm:prSet presAssocID="{D30433E8-7E7C-B245-947E-1B93F4C7ECFE}" presName="dummyNode1" presStyleLbl="node1" presStyleIdx="1" presStyleCnt="4"/>
      <dgm:spPr/>
    </dgm:pt>
    <dgm:pt modelId="{FD1D0306-3219-EC45-9863-437D9CA611BC}" type="pres">
      <dgm:prSet presAssocID="{D30433E8-7E7C-B245-947E-1B93F4C7ECFE}" presName="childNode1" presStyleLbl="bgAcc1" presStyleIdx="2" presStyleCnt="4" custScaleX="112218">
        <dgm:presLayoutVars>
          <dgm:bulletEnabled val="1"/>
        </dgm:presLayoutVars>
      </dgm:prSet>
      <dgm:spPr/>
    </dgm:pt>
    <dgm:pt modelId="{B7B952FA-2C8C-4443-B5CF-046AB3EDB602}" type="pres">
      <dgm:prSet presAssocID="{D30433E8-7E7C-B245-947E-1B93F4C7ECFE}" presName="childNode1tx" presStyleLbl="bgAcc1" presStyleIdx="2" presStyleCnt="4">
        <dgm:presLayoutVars>
          <dgm:bulletEnabled val="1"/>
        </dgm:presLayoutVars>
      </dgm:prSet>
      <dgm:spPr/>
    </dgm:pt>
    <dgm:pt modelId="{880F9959-6A12-5041-9F1C-3D74E569A8E6}" type="pres">
      <dgm:prSet presAssocID="{D30433E8-7E7C-B245-947E-1B93F4C7ECFE}" presName="parentNode1" presStyleLbl="node1" presStyleIdx="2" presStyleCnt="4">
        <dgm:presLayoutVars>
          <dgm:chMax val="1"/>
          <dgm:bulletEnabled val="1"/>
        </dgm:presLayoutVars>
      </dgm:prSet>
      <dgm:spPr/>
    </dgm:pt>
    <dgm:pt modelId="{76434755-3E74-7444-92E0-AFD3E6B550D6}" type="pres">
      <dgm:prSet presAssocID="{D30433E8-7E7C-B245-947E-1B93F4C7ECFE}" presName="connSite1" presStyleCnt="0"/>
      <dgm:spPr/>
    </dgm:pt>
    <dgm:pt modelId="{65E38AB5-03F4-034B-A885-35FB4F84009B}" type="pres">
      <dgm:prSet presAssocID="{D75FE7D1-0A0D-FC4F-B044-D3407623CE06}" presName="Name9" presStyleLbl="sibTrans2D1" presStyleIdx="2" presStyleCnt="3"/>
      <dgm:spPr/>
    </dgm:pt>
    <dgm:pt modelId="{A2786909-F8B0-ED4A-9FC8-DBE811F9FEB0}" type="pres">
      <dgm:prSet presAssocID="{767C9769-CC68-8C43-B61B-C08D72FA1297}" presName="composite2" presStyleCnt="0"/>
      <dgm:spPr/>
    </dgm:pt>
    <dgm:pt modelId="{6AC74E4E-9929-6E40-85BD-762F9AE5B5AB}" type="pres">
      <dgm:prSet presAssocID="{767C9769-CC68-8C43-B61B-C08D72FA1297}" presName="dummyNode2" presStyleLbl="node1" presStyleIdx="2" presStyleCnt="4"/>
      <dgm:spPr/>
    </dgm:pt>
    <dgm:pt modelId="{6941407B-E1FD-034E-BE37-1FB329590BF6}" type="pres">
      <dgm:prSet presAssocID="{767C9769-CC68-8C43-B61B-C08D72FA1297}" presName="childNode2" presStyleLbl="bgAcc1" presStyleIdx="3" presStyleCnt="4">
        <dgm:presLayoutVars>
          <dgm:bulletEnabled val="1"/>
        </dgm:presLayoutVars>
      </dgm:prSet>
      <dgm:spPr/>
    </dgm:pt>
    <dgm:pt modelId="{A2762B83-C72A-744B-95D9-5C92361E1E6E}" type="pres">
      <dgm:prSet presAssocID="{767C9769-CC68-8C43-B61B-C08D72FA1297}" presName="childNode2tx" presStyleLbl="bgAcc1" presStyleIdx="3" presStyleCnt="4">
        <dgm:presLayoutVars>
          <dgm:bulletEnabled val="1"/>
        </dgm:presLayoutVars>
      </dgm:prSet>
      <dgm:spPr/>
    </dgm:pt>
    <dgm:pt modelId="{41B5FAB4-73F0-264B-9FEA-16CDE9580879}" type="pres">
      <dgm:prSet presAssocID="{767C9769-CC68-8C43-B61B-C08D72FA1297}" presName="parentNode2" presStyleLbl="node1" presStyleIdx="3" presStyleCnt="4">
        <dgm:presLayoutVars>
          <dgm:chMax val="0"/>
          <dgm:bulletEnabled val="1"/>
        </dgm:presLayoutVars>
      </dgm:prSet>
      <dgm:spPr/>
    </dgm:pt>
    <dgm:pt modelId="{4BB7D907-CC4F-3F4A-8365-1192C399F2AF}" type="pres">
      <dgm:prSet presAssocID="{767C9769-CC68-8C43-B61B-C08D72FA1297}" presName="connSite2" presStyleCnt="0"/>
      <dgm:spPr/>
    </dgm:pt>
  </dgm:ptLst>
  <dgm:cxnLst>
    <dgm:cxn modelId="{793E5E02-0EB7-184A-B76F-6BA44B5A798D}" srcId="{5A5F6E16-C3FB-B448-968C-AFF59604C24B}" destId="{4BFBBE13-B5EA-CA48-9B93-458FC98B0BF0}" srcOrd="1" destOrd="0" parTransId="{E801B1AA-45AC-9B4D-B258-BD68370B7E1E}" sibTransId="{44F4DE33-64EC-2748-BB6A-743EA7020AE3}"/>
    <dgm:cxn modelId="{4C4BF605-C433-EC42-8A3B-4153109AB8F9}" type="presOf" srcId="{2F192761-1D58-0340-915A-50552603AF16}" destId="{F9AC8EC0-3FF1-B14B-AB73-CB1A16FB788D}" srcOrd="0" destOrd="0" presId="urn:microsoft.com/office/officeart/2005/8/layout/hProcess4"/>
    <dgm:cxn modelId="{7DDDCB09-C1AD-D548-9265-FE3F505D604D}" type="presOf" srcId="{5A5F6E16-C3FB-B448-968C-AFF59604C24B}" destId="{AD395020-722F-A047-B2FB-FFEF663E4BE6}" srcOrd="0" destOrd="0" presId="urn:microsoft.com/office/officeart/2005/8/layout/hProcess4"/>
    <dgm:cxn modelId="{5124980E-2FCA-DC4A-B26D-6FF1A272BB5C}" type="presOf" srcId="{58B8C224-7A12-1949-B73E-B64879B87FB5}" destId="{56B49EA9-E073-C240-8A42-3E5DD970A3AE}" srcOrd="0" destOrd="0" presId="urn:microsoft.com/office/officeart/2005/8/layout/hProcess4"/>
    <dgm:cxn modelId="{63596729-BA2E-4049-BEA7-2FACABC1F149}" type="presOf" srcId="{7FBC4DE5-68CB-624E-9699-7EAFE982F9C3}" destId="{B7B952FA-2C8C-4443-B5CF-046AB3EDB602}" srcOrd="1" destOrd="0" presId="urn:microsoft.com/office/officeart/2005/8/layout/hProcess4"/>
    <dgm:cxn modelId="{2D255837-1DF1-A644-86BC-439BD926E702}" type="presOf" srcId="{DB6FBF03-8227-4A4C-BBA5-9F543579B951}" destId="{FD1D0306-3219-EC45-9863-437D9CA611BC}" srcOrd="0" destOrd="1" presId="urn:microsoft.com/office/officeart/2005/8/layout/hProcess4"/>
    <dgm:cxn modelId="{EDF8103F-60ED-A94B-9C0D-FE58E4B81DF7}" type="presOf" srcId="{4BFBBE13-B5EA-CA48-9B93-458FC98B0BF0}" destId="{965D619F-7C37-E743-8D53-4E75E483115F}" srcOrd="0" destOrd="1" presId="urn:microsoft.com/office/officeart/2005/8/layout/hProcess4"/>
    <dgm:cxn modelId="{42838B5D-54A9-CF4E-A44A-22EA33409E6E}" type="presOf" srcId="{7693FE30-39D6-D348-8376-694569676AE1}" destId="{A2762B83-C72A-744B-95D9-5C92361E1E6E}" srcOrd="1" destOrd="0" presId="urn:microsoft.com/office/officeart/2005/8/layout/hProcess4"/>
    <dgm:cxn modelId="{204AC55F-9997-3041-A806-1239352472D9}" type="presOf" srcId="{7693FE30-39D6-D348-8376-694569676AE1}" destId="{6941407B-E1FD-034E-BE37-1FB329590BF6}" srcOrd="0" destOrd="0" presId="urn:microsoft.com/office/officeart/2005/8/layout/hProcess4"/>
    <dgm:cxn modelId="{5B290261-B9F5-B94E-B24C-2A564D6D7199}" srcId="{D30433E8-7E7C-B245-947E-1B93F4C7ECFE}" destId="{7FBC4DE5-68CB-624E-9699-7EAFE982F9C3}" srcOrd="0" destOrd="0" parTransId="{F73D214D-6791-F144-9B34-BFF747FF1398}" sibTransId="{848519C0-E152-A54C-B6CD-DD1720F268A0}"/>
    <dgm:cxn modelId="{F3B72861-07B1-A04A-ACB8-B322E63B0FF9}" type="presOf" srcId="{2F192761-1D58-0340-915A-50552603AF16}" destId="{75695EDC-6FFC-6D4F-B9E3-25D7AD71621E}" srcOrd="1" destOrd="0" presId="urn:microsoft.com/office/officeart/2005/8/layout/hProcess4"/>
    <dgm:cxn modelId="{84F79D65-F9A5-2745-A3E4-A16EC454C9A4}" type="presOf" srcId="{F3C3F348-0726-7C43-9FC9-7BBE8CB0AEA7}" destId="{A992B00F-816D-634E-99C8-041712CB06C4}" srcOrd="0" destOrd="0" presId="urn:microsoft.com/office/officeart/2005/8/layout/hProcess4"/>
    <dgm:cxn modelId="{0C09E34A-E1FB-B545-95CA-822655A2566A}" srcId="{883233FC-E5B6-7941-B322-1EC2ACEBCD70}" destId="{2F192761-1D58-0340-915A-50552603AF16}" srcOrd="0" destOrd="0" parTransId="{C74AE202-D80C-274A-9E33-CA761E10FEA0}" sibTransId="{DBA58E1F-E023-0746-AF32-94E7E977EBB9}"/>
    <dgm:cxn modelId="{B21BC84D-D7E1-7140-8989-458EBD532A66}" type="presOf" srcId="{4BFBBE13-B5EA-CA48-9B93-458FC98B0BF0}" destId="{42AB8680-E379-AB4D-B6E5-728CD699FFF6}" srcOrd="1" destOrd="1" presId="urn:microsoft.com/office/officeart/2005/8/layout/hProcess4"/>
    <dgm:cxn modelId="{170DBF4E-07D1-FD4A-BFB3-4FC724D35649}" type="presOf" srcId="{DB6FBF03-8227-4A4C-BBA5-9F543579B951}" destId="{B7B952FA-2C8C-4443-B5CF-046AB3EDB602}" srcOrd="1" destOrd="1" presId="urn:microsoft.com/office/officeart/2005/8/layout/hProcess4"/>
    <dgm:cxn modelId="{BEE6ED6E-8020-004C-B169-2A5BB517E532}" type="presOf" srcId="{D75FE7D1-0A0D-FC4F-B044-D3407623CE06}" destId="{65E38AB5-03F4-034B-A885-35FB4F84009B}" srcOrd="0" destOrd="0" presId="urn:microsoft.com/office/officeart/2005/8/layout/hProcess4"/>
    <dgm:cxn modelId="{BB90917A-4803-4241-BF23-43A7F7E50A4E}" srcId="{767C9769-CC68-8C43-B61B-C08D72FA1297}" destId="{7693FE30-39D6-D348-8376-694569676AE1}" srcOrd="0" destOrd="0" parTransId="{1C64D0DD-1D63-094A-BC5D-536F2BD99B06}" sibTransId="{5E80377C-A75D-8F44-B28F-C23BD2DADF7D}"/>
    <dgm:cxn modelId="{13657088-AB12-454E-A711-48836A56AF11}" srcId="{58B8C224-7A12-1949-B73E-B64879B87FB5}" destId="{D30433E8-7E7C-B245-947E-1B93F4C7ECFE}" srcOrd="2" destOrd="0" parTransId="{D301D413-D8DB-884C-9E04-7258F81DCAF5}" sibTransId="{D75FE7D1-0A0D-FC4F-B044-D3407623CE06}"/>
    <dgm:cxn modelId="{98DF4A90-116D-6047-A063-474BB184F32B}" srcId="{58B8C224-7A12-1949-B73E-B64879B87FB5}" destId="{767C9769-CC68-8C43-B61B-C08D72FA1297}" srcOrd="3" destOrd="0" parTransId="{B0887196-FA8A-E74C-94A2-868C5B3F9569}" sibTransId="{40FB7E2C-F595-B740-95A8-142ED6B69ED2}"/>
    <dgm:cxn modelId="{B390E59D-8762-9B4B-A534-C6A356FDE534}" type="presOf" srcId="{7FBC4DE5-68CB-624E-9699-7EAFE982F9C3}" destId="{FD1D0306-3219-EC45-9863-437D9CA611BC}" srcOrd="0" destOrd="0" presId="urn:microsoft.com/office/officeart/2005/8/layout/hProcess4"/>
    <dgm:cxn modelId="{9D0029A0-C891-C145-8B34-745E770DA5ED}" type="presOf" srcId="{B6869DFD-B6AC-D841-9480-BFC19684348B}" destId="{42AB8680-E379-AB4D-B6E5-728CD699FFF6}" srcOrd="1" destOrd="0" presId="urn:microsoft.com/office/officeart/2005/8/layout/hProcess4"/>
    <dgm:cxn modelId="{2705CEA3-C3B4-214B-82CC-02ECEF0D9475}" type="presOf" srcId="{767C9769-CC68-8C43-B61B-C08D72FA1297}" destId="{41B5FAB4-73F0-264B-9FEA-16CDE9580879}" srcOrd="0" destOrd="0" presId="urn:microsoft.com/office/officeart/2005/8/layout/hProcess4"/>
    <dgm:cxn modelId="{6F4E13A9-4229-4842-83F2-C0E477146F90}" srcId="{D30433E8-7E7C-B245-947E-1B93F4C7ECFE}" destId="{DB6FBF03-8227-4A4C-BBA5-9F543579B951}" srcOrd="1" destOrd="0" parTransId="{CF37BCDD-4BDF-E24A-AC35-3C1B8CCC1801}" sibTransId="{7BB31702-D724-A946-BE8D-5FA0C82D99C8}"/>
    <dgm:cxn modelId="{C16AB3AB-3F47-1D43-BFB3-5B15B1E9E373}" srcId="{5A5F6E16-C3FB-B448-968C-AFF59604C24B}" destId="{B6869DFD-B6AC-D841-9480-BFC19684348B}" srcOrd="0" destOrd="0" parTransId="{EEE8E93A-F023-334B-8250-1A7C4FA4FC18}" sibTransId="{A844201B-717A-6746-B628-272F76DF46AA}"/>
    <dgm:cxn modelId="{C2A403AD-E660-4348-B625-7BAAB5DB9275}" srcId="{58B8C224-7A12-1949-B73E-B64879B87FB5}" destId="{883233FC-E5B6-7941-B322-1EC2ACEBCD70}" srcOrd="1" destOrd="0" parTransId="{FCF6EE15-FED8-B746-80DB-AECFCD9C004E}" sibTransId="{F3C3F348-0726-7C43-9FC9-7BBE8CB0AEA7}"/>
    <dgm:cxn modelId="{ACB2C7C7-CAEB-C148-993A-404A1DA3F4B0}" type="presOf" srcId="{D30433E8-7E7C-B245-947E-1B93F4C7ECFE}" destId="{880F9959-6A12-5041-9F1C-3D74E569A8E6}" srcOrd="0" destOrd="0" presId="urn:microsoft.com/office/officeart/2005/8/layout/hProcess4"/>
    <dgm:cxn modelId="{D1DA0CCD-76BC-F046-B726-157320AE229A}" type="presOf" srcId="{F000106B-6C21-8344-A138-3AE24ECE6495}" destId="{442DD075-C2B4-0D4E-8E9D-9C19FD116804}" srcOrd="0" destOrd="0" presId="urn:microsoft.com/office/officeart/2005/8/layout/hProcess4"/>
    <dgm:cxn modelId="{5473F1E3-3F87-4F4C-B06B-8D4D70219891}" type="presOf" srcId="{B6869DFD-B6AC-D841-9480-BFC19684348B}" destId="{965D619F-7C37-E743-8D53-4E75E483115F}" srcOrd="0" destOrd="0" presId="urn:microsoft.com/office/officeart/2005/8/layout/hProcess4"/>
    <dgm:cxn modelId="{361892EF-ADF7-7F42-A970-FF5DB372A730}" type="presOf" srcId="{883233FC-E5B6-7941-B322-1EC2ACEBCD70}" destId="{AF1483AC-5487-4244-B5AA-2EE13D5C85F7}" srcOrd="0" destOrd="0" presId="urn:microsoft.com/office/officeart/2005/8/layout/hProcess4"/>
    <dgm:cxn modelId="{86F9B3F0-7028-524A-9634-4D8471534B2F}" srcId="{58B8C224-7A12-1949-B73E-B64879B87FB5}" destId="{5A5F6E16-C3FB-B448-968C-AFF59604C24B}" srcOrd="0" destOrd="0" parTransId="{121E1728-C4B9-DF49-AD9B-BA604855C140}" sibTransId="{F000106B-6C21-8344-A138-3AE24ECE6495}"/>
    <dgm:cxn modelId="{85B2C1A5-D451-EE4D-B204-F34D2179B398}" type="presParOf" srcId="{56B49EA9-E073-C240-8A42-3E5DD970A3AE}" destId="{2EE1D5BD-31F4-3347-B42F-387A5C0D0ACB}" srcOrd="0" destOrd="0" presId="urn:microsoft.com/office/officeart/2005/8/layout/hProcess4"/>
    <dgm:cxn modelId="{08131DDB-2F42-1E46-A553-9C33CF19DEA8}" type="presParOf" srcId="{56B49EA9-E073-C240-8A42-3E5DD970A3AE}" destId="{B8248E62-E48F-F449-8254-D17A81029D22}" srcOrd="1" destOrd="0" presId="urn:microsoft.com/office/officeart/2005/8/layout/hProcess4"/>
    <dgm:cxn modelId="{8DBC1BA2-9EB5-FF4A-8877-F428B602F7C0}" type="presParOf" srcId="{56B49EA9-E073-C240-8A42-3E5DD970A3AE}" destId="{A1C7FC4D-D121-B24D-90A8-434A3816B87C}" srcOrd="2" destOrd="0" presId="urn:microsoft.com/office/officeart/2005/8/layout/hProcess4"/>
    <dgm:cxn modelId="{AB2DE193-216B-304F-97A4-6DA7234CF02B}" type="presParOf" srcId="{A1C7FC4D-D121-B24D-90A8-434A3816B87C}" destId="{483CF169-EBDD-7A49-A800-5FD61DFA82E8}" srcOrd="0" destOrd="0" presId="urn:microsoft.com/office/officeart/2005/8/layout/hProcess4"/>
    <dgm:cxn modelId="{846AF1FD-4DB5-F141-BE5D-9F06FC725004}" type="presParOf" srcId="{483CF169-EBDD-7A49-A800-5FD61DFA82E8}" destId="{00D188BE-D14F-1F4B-99D6-78970D1E4DE1}" srcOrd="0" destOrd="0" presId="urn:microsoft.com/office/officeart/2005/8/layout/hProcess4"/>
    <dgm:cxn modelId="{DC6A6B79-CAE1-1347-A24A-9DDFCD8F33EB}" type="presParOf" srcId="{483CF169-EBDD-7A49-A800-5FD61DFA82E8}" destId="{965D619F-7C37-E743-8D53-4E75E483115F}" srcOrd="1" destOrd="0" presId="urn:microsoft.com/office/officeart/2005/8/layout/hProcess4"/>
    <dgm:cxn modelId="{328DA7C4-4891-D347-942E-403044D5BD36}" type="presParOf" srcId="{483CF169-EBDD-7A49-A800-5FD61DFA82E8}" destId="{42AB8680-E379-AB4D-B6E5-728CD699FFF6}" srcOrd="2" destOrd="0" presId="urn:microsoft.com/office/officeart/2005/8/layout/hProcess4"/>
    <dgm:cxn modelId="{E1659F77-A7A7-1543-8384-BBC0FBEC5520}" type="presParOf" srcId="{483CF169-EBDD-7A49-A800-5FD61DFA82E8}" destId="{AD395020-722F-A047-B2FB-FFEF663E4BE6}" srcOrd="3" destOrd="0" presId="urn:microsoft.com/office/officeart/2005/8/layout/hProcess4"/>
    <dgm:cxn modelId="{8BEA0927-27D9-8F46-ACF1-8995AB2D10F4}" type="presParOf" srcId="{483CF169-EBDD-7A49-A800-5FD61DFA82E8}" destId="{03027A9F-31C4-6343-9EF4-250821F2085D}" srcOrd="4" destOrd="0" presId="urn:microsoft.com/office/officeart/2005/8/layout/hProcess4"/>
    <dgm:cxn modelId="{A484BED0-7E95-EF48-B054-FDFA1B8D0D08}" type="presParOf" srcId="{A1C7FC4D-D121-B24D-90A8-434A3816B87C}" destId="{442DD075-C2B4-0D4E-8E9D-9C19FD116804}" srcOrd="1" destOrd="0" presId="urn:microsoft.com/office/officeart/2005/8/layout/hProcess4"/>
    <dgm:cxn modelId="{32EB8983-1966-874F-B871-DD577A4A1C22}" type="presParOf" srcId="{A1C7FC4D-D121-B24D-90A8-434A3816B87C}" destId="{E0FB2465-573D-0F4C-A5DB-2BFCE801954F}" srcOrd="2" destOrd="0" presId="urn:microsoft.com/office/officeart/2005/8/layout/hProcess4"/>
    <dgm:cxn modelId="{8CE30CC4-D7BE-2743-9A32-4C6DB03BFBBC}" type="presParOf" srcId="{E0FB2465-573D-0F4C-A5DB-2BFCE801954F}" destId="{123880D0-D450-DF42-8A37-A3DA370C340F}" srcOrd="0" destOrd="0" presId="urn:microsoft.com/office/officeart/2005/8/layout/hProcess4"/>
    <dgm:cxn modelId="{4495C92B-FD08-9640-AC71-6CDF3433F121}" type="presParOf" srcId="{E0FB2465-573D-0F4C-A5DB-2BFCE801954F}" destId="{F9AC8EC0-3FF1-B14B-AB73-CB1A16FB788D}" srcOrd="1" destOrd="0" presId="urn:microsoft.com/office/officeart/2005/8/layout/hProcess4"/>
    <dgm:cxn modelId="{62A3F99D-20A1-6441-A027-9E42AA44E597}" type="presParOf" srcId="{E0FB2465-573D-0F4C-A5DB-2BFCE801954F}" destId="{75695EDC-6FFC-6D4F-B9E3-25D7AD71621E}" srcOrd="2" destOrd="0" presId="urn:microsoft.com/office/officeart/2005/8/layout/hProcess4"/>
    <dgm:cxn modelId="{1EBA5919-28F9-7D4C-96AC-971A9E8F93CE}" type="presParOf" srcId="{E0FB2465-573D-0F4C-A5DB-2BFCE801954F}" destId="{AF1483AC-5487-4244-B5AA-2EE13D5C85F7}" srcOrd="3" destOrd="0" presId="urn:microsoft.com/office/officeart/2005/8/layout/hProcess4"/>
    <dgm:cxn modelId="{ED167C21-915A-7E48-ACB2-BAEF7A79F50F}" type="presParOf" srcId="{E0FB2465-573D-0F4C-A5DB-2BFCE801954F}" destId="{85E0E222-F294-654A-B834-EF0614DE9F38}" srcOrd="4" destOrd="0" presId="urn:microsoft.com/office/officeart/2005/8/layout/hProcess4"/>
    <dgm:cxn modelId="{294BE864-277A-A54D-8491-30D48C6F68F7}" type="presParOf" srcId="{A1C7FC4D-D121-B24D-90A8-434A3816B87C}" destId="{A992B00F-816D-634E-99C8-041712CB06C4}" srcOrd="3" destOrd="0" presId="urn:microsoft.com/office/officeart/2005/8/layout/hProcess4"/>
    <dgm:cxn modelId="{1FA2386B-52B4-444A-98DF-6B7A47634B40}" type="presParOf" srcId="{A1C7FC4D-D121-B24D-90A8-434A3816B87C}" destId="{3E98C66D-C45D-7D4F-9582-E7176BE40F84}" srcOrd="4" destOrd="0" presId="urn:microsoft.com/office/officeart/2005/8/layout/hProcess4"/>
    <dgm:cxn modelId="{B11A3E40-3848-C641-92DB-0584F8B8AC65}" type="presParOf" srcId="{3E98C66D-C45D-7D4F-9582-E7176BE40F84}" destId="{45BB9F03-5B53-9A4C-A634-E14076DB2BF2}" srcOrd="0" destOrd="0" presId="urn:microsoft.com/office/officeart/2005/8/layout/hProcess4"/>
    <dgm:cxn modelId="{45409BA0-40A2-8544-895F-0C8B304DC744}" type="presParOf" srcId="{3E98C66D-C45D-7D4F-9582-E7176BE40F84}" destId="{FD1D0306-3219-EC45-9863-437D9CA611BC}" srcOrd="1" destOrd="0" presId="urn:microsoft.com/office/officeart/2005/8/layout/hProcess4"/>
    <dgm:cxn modelId="{39BDEC9C-6819-F042-84B0-E83238110D87}" type="presParOf" srcId="{3E98C66D-C45D-7D4F-9582-E7176BE40F84}" destId="{B7B952FA-2C8C-4443-B5CF-046AB3EDB602}" srcOrd="2" destOrd="0" presId="urn:microsoft.com/office/officeart/2005/8/layout/hProcess4"/>
    <dgm:cxn modelId="{27A9EF10-C015-2242-A597-C2F9BF273DBC}" type="presParOf" srcId="{3E98C66D-C45D-7D4F-9582-E7176BE40F84}" destId="{880F9959-6A12-5041-9F1C-3D74E569A8E6}" srcOrd="3" destOrd="0" presId="urn:microsoft.com/office/officeart/2005/8/layout/hProcess4"/>
    <dgm:cxn modelId="{1E7757F0-35D0-5046-96E0-ADEFC80FF9FA}" type="presParOf" srcId="{3E98C66D-C45D-7D4F-9582-E7176BE40F84}" destId="{76434755-3E74-7444-92E0-AFD3E6B550D6}" srcOrd="4" destOrd="0" presId="urn:microsoft.com/office/officeart/2005/8/layout/hProcess4"/>
    <dgm:cxn modelId="{66607E4F-1126-FA49-8F7F-16C62C1DF936}" type="presParOf" srcId="{A1C7FC4D-D121-B24D-90A8-434A3816B87C}" destId="{65E38AB5-03F4-034B-A885-35FB4F84009B}" srcOrd="5" destOrd="0" presId="urn:microsoft.com/office/officeart/2005/8/layout/hProcess4"/>
    <dgm:cxn modelId="{D6322B76-1D03-D64C-8F1E-1E446EBBE859}" type="presParOf" srcId="{A1C7FC4D-D121-B24D-90A8-434A3816B87C}" destId="{A2786909-F8B0-ED4A-9FC8-DBE811F9FEB0}" srcOrd="6" destOrd="0" presId="urn:microsoft.com/office/officeart/2005/8/layout/hProcess4"/>
    <dgm:cxn modelId="{561B918A-2405-A649-A7B4-306468386131}" type="presParOf" srcId="{A2786909-F8B0-ED4A-9FC8-DBE811F9FEB0}" destId="{6AC74E4E-9929-6E40-85BD-762F9AE5B5AB}" srcOrd="0" destOrd="0" presId="urn:microsoft.com/office/officeart/2005/8/layout/hProcess4"/>
    <dgm:cxn modelId="{6FF8C817-97D0-5E4F-8041-8CA1379CC646}" type="presParOf" srcId="{A2786909-F8B0-ED4A-9FC8-DBE811F9FEB0}" destId="{6941407B-E1FD-034E-BE37-1FB329590BF6}" srcOrd="1" destOrd="0" presId="urn:microsoft.com/office/officeart/2005/8/layout/hProcess4"/>
    <dgm:cxn modelId="{29660BF0-9A7A-E54B-8F43-985C98A8D096}" type="presParOf" srcId="{A2786909-F8B0-ED4A-9FC8-DBE811F9FEB0}" destId="{A2762B83-C72A-744B-95D9-5C92361E1E6E}" srcOrd="2" destOrd="0" presId="urn:microsoft.com/office/officeart/2005/8/layout/hProcess4"/>
    <dgm:cxn modelId="{D020268A-8660-9046-A279-407711EBC103}" type="presParOf" srcId="{A2786909-F8B0-ED4A-9FC8-DBE811F9FEB0}" destId="{41B5FAB4-73F0-264B-9FEA-16CDE9580879}" srcOrd="3" destOrd="0" presId="urn:microsoft.com/office/officeart/2005/8/layout/hProcess4"/>
    <dgm:cxn modelId="{583B4C5F-22E3-9C4E-9096-19A6A453932D}" type="presParOf" srcId="{A2786909-F8B0-ED4A-9FC8-DBE811F9FEB0}" destId="{4BB7D907-CC4F-3F4A-8365-1192C399F2AF}" srcOrd="4" destOrd="0" presId="urn:microsoft.com/office/officeart/2005/8/layout/h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2EC1A4-C307-FD4B-911E-F004FFC8C780}">
      <dsp:nvSpPr>
        <dsp:cNvPr id="0" name=""/>
        <dsp:cNvSpPr/>
      </dsp:nvSpPr>
      <dsp:spPr>
        <a:xfrm>
          <a:off x="0" y="1274704"/>
          <a:ext cx="2080186" cy="173812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Notiere deine Ideen</a:t>
          </a:r>
          <a:endParaRPr lang="de-DE" sz="2400" kern="1200" dirty="0">
            <a:latin typeface="Abadi Extra Light"/>
            <a:ea typeface="Arial"/>
            <a:cs typeface="Arial"/>
          </a:endParaRPr>
        </a:p>
      </dsp:txBody>
      <dsp:txXfrm>
        <a:off x="39999" y="1314703"/>
        <a:ext cx="2000188" cy="1285672"/>
      </dsp:txXfrm>
    </dsp:sp>
    <dsp:sp modelId="{4C10B801-7CDD-2A40-9EDC-400E7DF6A8FE}">
      <dsp:nvSpPr>
        <dsp:cNvPr id="0" name=""/>
        <dsp:cNvSpPr/>
      </dsp:nvSpPr>
      <dsp:spPr>
        <a:xfrm>
          <a:off x="1171674" y="1687844"/>
          <a:ext cx="2422789" cy="2422789"/>
        </a:xfrm>
        <a:prstGeom prst="leftCircularArrow">
          <a:avLst>
            <a:gd name="adj1" fmla="val 3667"/>
            <a:gd name="adj2" fmla="val 456838"/>
            <a:gd name="adj3" fmla="val 2402518"/>
            <a:gd name="adj4" fmla="val 9194658"/>
            <a:gd name="adj5" fmla="val 4278"/>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B0304F-30C4-4940-BC6A-24E1408FADF3}">
      <dsp:nvSpPr>
        <dsp:cNvPr id="0" name=""/>
        <dsp:cNvSpPr/>
      </dsp:nvSpPr>
      <dsp:spPr>
        <a:xfrm>
          <a:off x="462793" y="2665954"/>
          <a:ext cx="1849054" cy="735308"/>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mn-ea"/>
              <a:cs typeface="+mn-cs"/>
            </a:rPr>
            <a:t>Eigene Ideen</a:t>
          </a:r>
          <a:endParaRPr lang="de-DE" sz="2400" kern="1200" dirty="0">
            <a:latin typeface="Abadi Extra Light"/>
            <a:ea typeface="+mn-ea"/>
            <a:cs typeface="+mn-cs"/>
          </a:endParaRPr>
        </a:p>
      </dsp:txBody>
      <dsp:txXfrm>
        <a:off x="484329" y="2687490"/>
        <a:ext cx="1805982" cy="692236"/>
      </dsp:txXfrm>
    </dsp:sp>
    <dsp:sp modelId="{9F23DE6D-6AA5-2046-B8E8-29B1466AFF31}">
      <dsp:nvSpPr>
        <dsp:cNvPr id="0" name=""/>
        <dsp:cNvSpPr/>
      </dsp:nvSpPr>
      <dsp:spPr>
        <a:xfrm>
          <a:off x="2734937" y="1402486"/>
          <a:ext cx="2080186" cy="173812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372388"/>
              <a:satOff val="8237"/>
              <a:lumOff val="627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Tausche dich mit deiner Gruppe aus</a:t>
          </a:r>
          <a:endParaRPr lang="de-DE" sz="2400" kern="1200" dirty="0">
            <a:latin typeface="Abadi Extra Light"/>
            <a:ea typeface="Arial"/>
            <a:cs typeface="Arial"/>
          </a:endParaRPr>
        </a:p>
      </dsp:txBody>
      <dsp:txXfrm>
        <a:off x="2774936" y="1814940"/>
        <a:ext cx="2000188" cy="1285672"/>
      </dsp:txXfrm>
    </dsp:sp>
    <dsp:sp modelId="{B7AEB530-AF31-194A-AA4E-85715BA259EA}">
      <dsp:nvSpPr>
        <dsp:cNvPr id="0" name=""/>
        <dsp:cNvSpPr/>
      </dsp:nvSpPr>
      <dsp:spPr>
        <a:xfrm>
          <a:off x="3892768" y="156114"/>
          <a:ext cx="2713990" cy="2713990"/>
        </a:xfrm>
        <a:prstGeom prst="circularArrow">
          <a:avLst>
            <a:gd name="adj1" fmla="val 3274"/>
            <a:gd name="adj2" fmla="val 404014"/>
            <a:gd name="adj3" fmla="val 19236468"/>
            <a:gd name="adj4" fmla="val 12391504"/>
            <a:gd name="adj5" fmla="val 3819"/>
          </a:avLst>
        </a:prstGeom>
        <a:solidFill>
          <a:schemeClr val="accent3">
            <a:hueOff val="2058582"/>
            <a:satOff val="12356"/>
            <a:lumOff val="941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CF10B3-BD40-AB43-A7D9-1070F8AFE702}">
      <dsp:nvSpPr>
        <dsp:cNvPr id="0" name=""/>
        <dsp:cNvSpPr/>
      </dsp:nvSpPr>
      <dsp:spPr>
        <a:xfrm>
          <a:off x="3197200" y="950075"/>
          <a:ext cx="1849054" cy="735308"/>
        </a:xfrm>
        <a:prstGeom prst="roundRect">
          <a:avLst>
            <a:gd name="adj" fmla="val 10000"/>
          </a:avLst>
        </a:prstGeom>
        <a:solidFill>
          <a:schemeClr val="accent3">
            <a:hueOff val="1372388"/>
            <a:satOff val="8237"/>
            <a:lumOff val="627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Gemeinsame Ideen</a:t>
          </a:r>
          <a:endParaRPr lang="de-DE" sz="2400" kern="1200" dirty="0">
            <a:latin typeface="Abadi Extra Light"/>
            <a:ea typeface="Arial"/>
            <a:cs typeface="Arial"/>
          </a:endParaRPr>
        </a:p>
      </dsp:txBody>
      <dsp:txXfrm>
        <a:off x="3218736" y="971611"/>
        <a:ext cx="1805982" cy="692236"/>
      </dsp:txXfrm>
    </dsp:sp>
    <dsp:sp modelId="{D69F84BC-E53F-A441-9F74-1B17815AE0D3}">
      <dsp:nvSpPr>
        <dsp:cNvPr id="0" name=""/>
        <dsp:cNvSpPr/>
      </dsp:nvSpPr>
      <dsp:spPr>
        <a:xfrm>
          <a:off x="5490666" y="1189382"/>
          <a:ext cx="2080186" cy="173812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2744775"/>
              <a:satOff val="16475"/>
              <a:lumOff val="1255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Modelliere und berechne mit deiner Gruppe</a:t>
          </a:r>
          <a:endParaRPr lang="de-DE" sz="2400" kern="1200" dirty="0">
            <a:latin typeface="Abadi Extra Light"/>
            <a:ea typeface="Arial"/>
            <a:cs typeface="Arial"/>
          </a:endParaRPr>
        </a:p>
      </dsp:txBody>
      <dsp:txXfrm>
        <a:off x="5530665" y="1229381"/>
        <a:ext cx="2000188" cy="1285672"/>
      </dsp:txXfrm>
    </dsp:sp>
    <dsp:sp modelId="{33CBBC48-AAD4-7443-AC2D-ABD0A61CCB1D}">
      <dsp:nvSpPr>
        <dsp:cNvPr id="0" name=""/>
        <dsp:cNvSpPr/>
      </dsp:nvSpPr>
      <dsp:spPr>
        <a:xfrm>
          <a:off x="6614706" y="1641404"/>
          <a:ext cx="2420057" cy="2420057"/>
        </a:xfrm>
        <a:prstGeom prst="leftCircularArrow">
          <a:avLst>
            <a:gd name="adj1" fmla="val 3671"/>
            <a:gd name="adj2" fmla="val 457399"/>
            <a:gd name="adj3" fmla="val 2233528"/>
            <a:gd name="adj4" fmla="val 9025107"/>
            <a:gd name="adj5" fmla="val 4283"/>
          </a:avLst>
        </a:prstGeom>
        <a:solidFill>
          <a:schemeClr val="accent3">
            <a:hueOff val="4117163"/>
            <a:satOff val="24712"/>
            <a:lumOff val="1882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54B0F42-E95A-0A4A-9D50-02C3A627249B}">
      <dsp:nvSpPr>
        <dsp:cNvPr id="0" name=""/>
        <dsp:cNvSpPr/>
      </dsp:nvSpPr>
      <dsp:spPr>
        <a:xfrm>
          <a:off x="5931608" y="2665954"/>
          <a:ext cx="1849054" cy="735308"/>
        </a:xfrm>
        <a:prstGeom prst="roundRect">
          <a:avLst>
            <a:gd name="adj" fmla="val 10000"/>
          </a:avLst>
        </a:prstGeom>
        <a:solidFill>
          <a:schemeClr val="accent3">
            <a:hueOff val="2744775"/>
            <a:satOff val="16475"/>
            <a:lumOff val="1255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Modellierung</a:t>
          </a:r>
          <a:endParaRPr lang="de-DE" sz="2400" kern="1200" dirty="0">
            <a:latin typeface="Abadi Extra Light"/>
            <a:ea typeface="Arial"/>
            <a:cs typeface="Arial"/>
          </a:endParaRPr>
        </a:p>
      </dsp:txBody>
      <dsp:txXfrm>
        <a:off x="5953144" y="2687490"/>
        <a:ext cx="1805982" cy="692236"/>
      </dsp:txXfrm>
    </dsp:sp>
    <dsp:sp modelId="{53AEFBE3-1F4E-764E-9E89-95F27F9FCE34}">
      <dsp:nvSpPr>
        <dsp:cNvPr id="0" name=""/>
        <dsp:cNvSpPr/>
      </dsp:nvSpPr>
      <dsp:spPr>
        <a:xfrm>
          <a:off x="8203751" y="1257451"/>
          <a:ext cx="2080186" cy="1835579"/>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Präsentiere euer Ergebnis auf einem Plakat</a:t>
          </a:r>
          <a:endParaRPr lang="de-DE" sz="2400" kern="1200" dirty="0">
            <a:latin typeface="Abadi Extra Light"/>
            <a:ea typeface="Arial"/>
            <a:cs typeface="Arial"/>
          </a:endParaRPr>
        </a:p>
      </dsp:txBody>
      <dsp:txXfrm>
        <a:off x="8245993" y="1693031"/>
        <a:ext cx="1995702" cy="1357756"/>
      </dsp:txXfrm>
    </dsp:sp>
    <dsp:sp modelId="{06BD9FA8-8E74-5F41-8A67-BA293C629A71}">
      <dsp:nvSpPr>
        <dsp:cNvPr id="0" name=""/>
        <dsp:cNvSpPr/>
      </dsp:nvSpPr>
      <dsp:spPr>
        <a:xfrm>
          <a:off x="8666015" y="949727"/>
          <a:ext cx="1849054" cy="735308"/>
        </a:xfrm>
        <a:prstGeom prst="roundRect">
          <a:avLst>
            <a:gd name="adj" fmla="val 10000"/>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Ergebnis</a:t>
          </a:r>
          <a:endParaRPr lang="de-DE" sz="2400" kern="1200" dirty="0">
            <a:latin typeface="Abadi Extra Light"/>
            <a:ea typeface="Arial"/>
            <a:cs typeface="Arial"/>
          </a:endParaRPr>
        </a:p>
      </dsp:txBody>
      <dsp:txXfrm>
        <a:off x="8687551" y="971263"/>
        <a:ext cx="1805982" cy="6922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F46BD5-F25E-CC41-A2A4-E4F0D0EAA586}">
      <dsp:nvSpPr>
        <dsp:cNvPr id="0" name=""/>
        <dsp:cNvSpPr/>
      </dsp:nvSpPr>
      <dsp:spPr>
        <a:xfrm>
          <a:off x="8719" y="-259268"/>
          <a:ext cx="3251153" cy="518536"/>
        </a:xfrm>
        <a:prstGeom prst="rect">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Thermoplast</a:t>
          </a:r>
        </a:p>
      </dsp:txBody>
      <dsp:txXfrm>
        <a:off x="8719" y="-259268"/>
        <a:ext cx="3251153" cy="518536"/>
      </dsp:txXfrm>
    </dsp:sp>
    <dsp:sp modelId="{60AD3A0B-1E79-FD44-A7C3-689598E9279A}">
      <dsp:nvSpPr>
        <dsp:cNvPr id="0" name=""/>
        <dsp:cNvSpPr/>
      </dsp:nvSpPr>
      <dsp:spPr>
        <a:xfrm>
          <a:off x="8719" y="259268"/>
          <a:ext cx="3251153" cy="3035269"/>
        </a:xfrm>
        <a:prstGeom prst="rect">
          <a:avLst/>
        </a:prstGeom>
        <a:solidFill>
          <a:schemeClr val="accent3">
            <a:tint val="40000"/>
            <a:alpha val="90000"/>
            <a:hueOff val="0"/>
            <a:satOff val="0"/>
            <a:lumOff val="0"/>
            <a:alphaOff val="0"/>
          </a:schemeClr>
        </a:solidFill>
        <a:ln w="1905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nicht miteinander verknüpft sind</a:t>
          </a:r>
        </a:p>
      </dsp:txBody>
      <dsp:txXfrm>
        <a:off x="8719" y="259268"/>
        <a:ext cx="3251153" cy="3035269"/>
      </dsp:txXfrm>
    </dsp:sp>
    <dsp:sp modelId="{17557195-3FB3-594E-9D13-310C08107809}">
      <dsp:nvSpPr>
        <dsp:cNvPr id="0" name=""/>
        <dsp:cNvSpPr/>
      </dsp:nvSpPr>
      <dsp:spPr>
        <a:xfrm>
          <a:off x="3632223" y="-259268"/>
          <a:ext cx="3251153" cy="518536"/>
        </a:xfrm>
        <a:prstGeom prst="rect">
          <a:avLst/>
        </a:prstGeom>
        <a:solidFill>
          <a:schemeClr val="accent3">
            <a:hueOff val="2058582"/>
            <a:satOff val="12356"/>
            <a:lumOff val="9413"/>
            <a:alphaOff val="0"/>
          </a:schemeClr>
        </a:solidFill>
        <a:ln w="19050" cap="flat" cmpd="sng" algn="ctr">
          <a:solidFill>
            <a:schemeClr val="accent3">
              <a:hueOff val="2058582"/>
              <a:satOff val="12356"/>
              <a:lumOff val="941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Duroplast</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3632223" y="-259268"/>
        <a:ext cx="3251153" cy="518536"/>
      </dsp:txXfrm>
    </dsp:sp>
    <dsp:sp modelId="{07EAC21A-3DF2-8A45-900E-A6B83F1F45BC}">
      <dsp:nvSpPr>
        <dsp:cNvPr id="0" name=""/>
        <dsp:cNvSpPr/>
      </dsp:nvSpPr>
      <dsp:spPr>
        <a:xfrm>
          <a:off x="3632223" y="259268"/>
          <a:ext cx="3251153" cy="3035269"/>
        </a:xfrm>
        <a:prstGeom prst="rect">
          <a:avLst/>
        </a:prstGeom>
        <a:solidFill>
          <a:schemeClr val="accent3">
            <a:tint val="40000"/>
            <a:alpha val="90000"/>
            <a:hueOff val="2527578"/>
            <a:satOff val="22352"/>
            <a:lumOff val="2648"/>
            <a:alphaOff val="0"/>
          </a:schemeClr>
        </a:solidFill>
        <a:ln w="19050" cap="flat" cmpd="sng" algn="ctr">
          <a:solidFill>
            <a:schemeClr val="accent3">
              <a:tint val="40000"/>
              <a:alpha val="90000"/>
              <a:hueOff val="2527578"/>
              <a:satOff val="22352"/>
              <a:lumOff val="264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hart, nicht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stark miteinander verknüpft sind</a:t>
          </a:r>
        </a:p>
      </dsp:txBody>
      <dsp:txXfrm>
        <a:off x="3632223" y="259268"/>
        <a:ext cx="3251153" cy="3035269"/>
      </dsp:txXfrm>
    </dsp:sp>
    <dsp:sp modelId="{E8E4B39E-1BA8-2943-99ED-E48183595711}">
      <dsp:nvSpPr>
        <dsp:cNvPr id="0" name=""/>
        <dsp:cNvSpPr/>
      </dsp:nvSpPr>
      <dsp:spPr>
        <a:xfrm>
          <a:off x="7255726" y="-259268"/>
          <a:ext cx="3251153" cy="518536"/>
        </a:xfrm>
        <a:prstGeom prst="rect">
          <a:avLst/>
        </a:prstGeom>
        <a:solidFill>
          <a:schemeClr val="accent3">
            <a:hueOff val="4117163"/>
            <a:satOff val="24712"/>
            <a:lumOff val="18825"/>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Elastomer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7255726" y="-259268"/>
        <a:ext cx="3251153" cy="518536"/>
      </dsp:txXfrm>
    </dsp:sp>
    <dsp:sp modelId="{34A8B8AD-BA5A-7B4F-825A-6B4DFF362019}">
      <dsp:nvSpPr>
        <dsp:cNvPr id="0" name=""/>
        <dsp:cNvSpPr/>
      </dsp:nvSpPr>
      <dsp:spPr>
        <a:xfrm>
          <a:off x="7255726" y="259268"/>
          <a:ext cx="3251153" cy="3035269"/>
        </a:xfrm>
        <a:prstGeom prst="rect">
          <a:avLst/>
        </a:prstGeom>
        <a:solidFill>
          <a:schemeClr val="accent3">
            <a:tint val="40000"/>
            <a:alpha val="90000"/>
            <a:hueOff val="5055155"/>
            <a:satOff val="44705"/>
            <a:lumOff val="5295"/>
            <a:alphaOff val="0"/>
          </a:schemeClr>
        </a:solidFill>
        <a:ln w="19050" cap="flat" cmpd="sng" algn="ctr">
          <a:solidFill>
            <a:schemeClr val="accent3">
              <a:tint val="40000"/>
              <a:alpha val="90000"/>
              <a:hueOff val="5055155"/>
              <a:satOff val="44705"/>
              <a:lumOff val="529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kurzzeitig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teilweise miteinander verknüpft sind</a:t>
          </a:r>
        </a:p>
      </dsp:txBody>
      <dsp:txXfrm>
        <a:off x="7255726" y="259268"/>
        <a:ext cx="3251153" cy="30352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5D619F-7C37-E743-8D53-4E75E483115F}">
      <dsp:nvSpPr>
        <dsp:cNvPr id="0" name=""/>
        <dsp:cNvSpPr/>
      </dsp:nvSpPr>
      <dsp:spPr>
        <a:xfrm>
          <a:off x="66" y="1209123"/>
          <a:ext cx="2026133"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Skizze(n),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Materialien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38523" y="1247580"/>
        <a:ext cx="1949219" cy="1236121"/>
      </dsp:txXfrm>
    </dsp:sp>
    <dsp:sp modelId="{442DD075-C2B4-0D4E-8E9D-9C19FD116804}">
      <dsp:nvSpPr>
        <dsp:cNvPr id="0" name=""/>
        <dsp:cNvSpPr/>
      </dsp:nvSpPr>
      <dsp:spPr>
        <a:xfrm>
          <a:off x="1107585" y="1495383"/>
          <a:ext cx="2399541" cy="2399541"/>
        </a:xfrm>
        <a:prstGeom prst="leftCircularArrow">
          <a:avLst>
            <a:gd name="adj1" fmla="val 3838"/>
            <a:gd name="adj2" fmla="val 480019"/>
            <a:gd name="adj3" fmla="val 2255530"/>
            <a:gd name="adj4" fmla="val 9024489"/>
            <a:gd name="adj5" fmla="val 447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395020-722F-A047-B2FB-FFEF663E4BE6}">
      <dsp:nvSpPr>
        <dsp:cNvPr id="0" name=""/>
        <dsp:cNvSpPr/>
      </dsp:nvSpPr>
      <dsp:spPr>
        <a:xfrm>
          <a:off x="450318" y="2522159"/>
          <a:ext cx="1801007" cy="716201"/>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Planung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471295" y="2543136"/>
        <a:ext cx="1759053" cy="674247"/>
      </dsp:txXfrm>
    </dsp:sp>
    <dsp:sp modelId="{F9AC8EC0-3FF1-B14B-AB73-CB1A16FB788D}">
      <dsp:nvSpPr>
        <dsp:cNvPr id="0" name=""/>
        <dsp:cNvSpPr/>
      </dsp:nvSpPr>
      <dsp:spPr>
        <a:xfrm>
          <a:off x="2689818" y="1209123"/>
          <a:ext cx="2026133"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372388"/>
              <a:satOff val="8237"/>
              <a:lumOff val="627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 des Modells &amp; Erklärung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2728275" y="1605681"/>
        <a:ext cx="1949219" cy="1236121"/>
      </dsp:txXfrm>
    </dsp:sp>
    <dsp:sp modelId="{A992B00F-816D-634E-99C8-041712CB06C4}">
      <dsp:nvSpPr>
        <dsp:cNvPr id="0" name=""/>
        <dsp:cNvSpPr/>
      </dsp:nvSpPr>
      <dsp:spPr>
        <a:xfrm>
          <a:off x="3765831" y="72193"/>
          <a:ext cx="2882631" cy="2882631"/>
        </a:xfrm>
        <a:prstGeom prst="circularArrow">
          <a:avLst>
            <a:gd name="adj1" fmla="val 3194"/>
            <a:gd name="adj2" fmla="val 393488"/>
            <a:gd name="adj3" fmla="val 19431001"/>
            <a:gd name="adj4" fmla="val 12575511"/>
            <a:gd name="adj5" fmla="val 3727"/>
          </a:avLst>
        </a:prstGeom>
        <a:solidFill>
          <a:schemeClr val="accent3">
            <a:hueOff val="2058582"/>
            <a:satOff val="12356"/>
            <a:lumOff val="941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1483AC-5487-4244-B5AA-2EE13D5C85F7}">
      <dsp:nvSpPr>
        <dsp:cNvPr id="0" name=""/>
        <dsp:cNvSpPr/>
      </dsp:nvSpPr>
      <dsp:spPr>
        <a:xfrm>
          <a:off x="3068894" y="851023"/>
          <a:ext cx="1943359" cy="716201"/>
        </a:xfrm>
        <a:prstGeom prst="roundRect">
          <a:avLst>
            <a:gd name="adj" fmla="val 10000"/>
          </a:avLst>
        </a:prstGeom>
        <a:solidFill>
          <a:schemeClr val="accent3">
            <a:hueOff val="1372388"/>
            <a:satOff val="8237"/>
            <a:lumOff val="627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3089871" y="872000"/>
        <a:ext cx="1901405" cy="674247"/>
      </dsp:txXfrm>
    </dsp:sp>
    <dsp:sp modelId="{FD1D0306-3219-EC45-9863-437D9CA611BC}">
      <dsp:nvSpPr>
        <dsp:cNvPr id="0" name=""/>
        <dsp:cNvSpPr/>
      </dsp:nvSpPr>
      <dsp:spPr>
        <a:xfrm>
          <a:off x="5450745" y="1209123"/>
          <a:ext cx="2273686"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2744775"/>
              <a:satOff val="16475"/>
              <a:lumOff val="1255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endParaRPr lang="de-DE" sz="2400" kern="100" dirty="0">
            <a:solidFill>
              <a:schemeClr val="tx1"/>
            </a:solidFill>
            <a:effectLst/>
            <a:latin typeface="Abadi Extra Light" panose="020B0204020104020204" pitchFamily="34" charset="0"/>
            <a:ea typeface="Calibri" panose="020F0502020204030204" pitchFamily="34" charset="0"/>
            <a:cs typeface="Arial" panose="020B0604020202020204" pitchFamily="34" charset="0"/>
          </a:endParaRPr>
        </a:p>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Dokumentation mit Fotos</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5489202" y="1247580"/>
        <a:ext cx="2196772" cy="1236121"/>
      </dsp:txXfrm>
    </dsp:sp>
    <dsp:sp modelId="{65E38AB5-03F4-034B-A885-35FB4F84009B}">
      <dsp:nvSpPr>
        <dsp:cNvPr id="0" name=""/>
        <dsp:cNvSpPr/>
      </dsp:nvSpPr>
      <dsp:spPr>
        <a:xfrm>
          <a:off x="6682040" y="1495383"/>
          <a:ext cx="2399541" cy="2399541"/>
        </a:xfrm>
        <a:prstGeom prst="leftCircularArrow">
          <a:avLst>
            <a:gd name="adj1" fmla="val 3838"/>
            <a:gd name="adj2" fmla="val 480019"/>
            <a:gd name="adj3" fmla="val 2255530"/>
            <a:gd name="adj4" fmla="val 9024489"/>
            <a:gd name="adj5" fmla="val 4477"/>
          </a:avLst>
        </a:prstGeom>
        <a:solidFill>
          <a:schemeClr val="accent3">
            <a:hueOff val="4117163"/>
            <a:satOff val="24712"/>
            <a:lumOff val="1882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0F9959-6A12-5041-9F1C-3D74E569A8E6}">
      <dsp:nvSpPr>
        <dsp:cNvPr id="0" name=""/>
        <dsp:cNvSpPr/>
      </dsp:nvSpPr>
      <dsp:spPr>
        <a:xfrm>
          <a:off x="6024774" y="2522159"/>
          <a:ext cx="1801007" cy="716201"/>
        </a:xfrm>
        <a:prstGeom prst="roundRect">
          <a:avLst>
            <a:gd name="adj" fmla="val 10000"/>
          </a:avLst>
        </a:prstGeom>
        <a:solidFill>
          <a:schemeClr val="accent3">
            <a:hueOff val="2744775"/>
            <a:satOff val="16475"/>
            <a:lumOff val="1255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Konstruktion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6045751" y="2543136"/>
        <a:ext cx="1759053" cy="674247"/>
      </dsp:txXfrm>
    </dsp:sp>
    <dsp:sp modelId="{6941407B-E1FD-034E-BE37-1FB329590BF6}">
      <dsp:nvSpPr>
        <dsp:cNvPr id="0" name=""/>
        <dsp:cNvSpPr/>
      </dsp:nvSpPr>
      <dsp:spPr>
        <a:xfrm>
          <a:off x="8264274" y="1209123"/>
          <a:ext cx="2026133"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Ausstellung "Museums-rundgang"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8302731" y="1605681"/>
        <a:ext cx="1949219" cy="1236121"/>
      </dsp:txXfrm>
    </dsp:sp>
    <dsp:sp modelId="{41B5FAB4-73F0-264B-9FEA-16CDE9580879}">
      <dsp:nvSpPr>
        <dsp:cNvPr id="0" name=""/>
        <dsp:cNvSpPr/>
      </dsp:nvSpPr>
      <dsp:spPr>
        <a:xfrm>
          <a:off x="8714525" y="851023"/>
          <a:ext cx="1801007" cy="716201"/>
        </a:xfrm>
        <a:prstGeom prst="roundRect">
          <a:avLst>
            <a:gd name="adj" fmla="val 10000"/>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Präsentation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8735502" y="872000"/>
        <a:ext cx="1759053" cy="67424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Kopfzeilenplatzhalter 1"/>
          <p:cNvSpPr>
            <a:spLocks noGrp="1"/>
          </p:cNvSpPr>
          <p:nvPr>
            <p:ph type="hdr" sz="quarter"/>
          </p:nvPr>
        </p:nvSpPr>
        <p:spPr bwMode="auto">
          <a:xfrm>
            <a:off x="0" y="0"/>
            <a:ext cx="5283200" cy="344488"/>
          </a:xfrm>
          <a:prstGeom prst="rect">
            <a:avLst/>
          </a:prstGeom>
        </p:spPr>
        <p:txBody>
          <a:bodyPr vert="horz" lIns="91440" tIns="45720" rIns="91440" bIns="45720" rtlCol="0"/>
          <a:lstStyle>
            <a:lvl1pPr algn="l">
              <a:defRPr sz="1200"/>
            </a:lvl1pPr>
          </a:lstStyle>
          <a:p>
            <a:pPr>
              <a:defRPr/>
            </a:pPr>
            <a:endParaRPr lang="de-AT"/>
          </a:p>
        </p:txBody>
      </p:sp>
      <p:sp>
        <p:nvSpPr>
          <p:cNvPr id="3" name="Datumsplatzhalter 2"/>
          <p:cNvSpPr>
            <a:spLocks noGrp="1"/>
          </p:cNvSpPr>
          <p:nvPr>
            <p:ph type="dt" idx="1"/>
          </p:nvPr>
        </p:nvSpPr>
        <p:spPr bwMode="auto">
          <a:xfrm>
            <a:off x="6905625" y="0"/>
            <a:ext cx="5283200" cy="344488"/>
          </a:xfrm>
          <a:prstGeom prst="rect">
            <a:avLst/>
          </a:prstGeom>
        </p:spPr>
        <p:txBody>
          <a:bodyPr vert="horz" lIns="91440" tIns="45720" rIns="91440" bIns="45720" rtlCol="0"/>
          <a:lstStyle>
            <a:lvl1pPr algn="r">
              <a:defRPr sz="1200"/>
            </a:lvl1pPr>
          </a:lstStyle>
          <a:p>
            <a:pPr>
              <a:defRPr/>
            </a:pPr>
            <a:fld id="{656AB124-CE74-46E0-A068-3B6A872B0353}" type="datetimeFigureOut">
              <a:rPr lang="de-AT"/>
              <a:t>02.09.2024</a:t>
            </a:fld>
            <a:endParaRPr lang="de-AT"/>
          </a:p>
        </p:txBody>
      </p:sp>
      <p:sp>
        <p:nvSpPr>
          <p:cNvPr id="4" name="Folienbildplatzhalter 3"/>
          <p:cNvSpPr>
            <a:spLocks noGrp="1" noRot="1" noChangeAspect="1"/>
          </p:cNvSpPr>
          <p:nvPr>
            <p:ph type="sldImg" idx="2"/>
          </p:nvPr>
        </p:nvSpPr>
        <p:spPr bwMode="auto">
          <a:xfrm>
            <a:off x="4038600" y="857250"/>
            <a:ext cx="4114800" cy="2314575"/>
          </a:xfrm>
          <a:prstGeom prst="rect">
            <a:avLst/>
          </a:prstGeom>
          <a:noFill/>
          <a:ln w="12700">
            <a:solidFill>
              <a:prstClr val="black"/>
            </a:solidFill>
          </a:ln>
        </p:spPr>
        <p:txBody>
          <a:bodyPr vert="horz" lIns="91440" tIns="45720" rIns="91440" bIns="45720" rtlCol="0" anchor="ctr"/>
          <a:lstStyle/>
          <a:p>
            <a:pPr>
              <a:defRPr/>
            </a:pPr>
            <a:endParaRPr lang="de-AT"/>
          </a:p>
        </p:txBody>
      </p:sp>
      <p:sp>
        <p:nvSpPr>
          <p:cNvPr id="5" name="Notizenplatzhalter 4"/>
          <p:cNvSpPr>
            <a:spLocks noGrp="1"/>
          </p:cNvSpPr>
          <p:nvPr>
            <p:ph type="body" sz="quarter" idx="3"/>
          </p:nvPr>
        </p:nvSpPr>
        <p:spPr bwMode="auto">
          <a:xfrm>
            <a:off x="1219200" y="3300413"/>
            <a:ext cx="9753600" cy="2700336"/>
          </a:xfrm>
          <a:prstGeom prst="rect">
            <a:avLst/>
          </a:prstGeom>
        </p:spPr>
        <p:txBody>
          <a:bodyPr vert="horz" lIns="91440" tIns="45720" rIns="91440" bIns="45720" rtlCol="0"/>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de-AT"/>
          </a:p>
        </p:txBody>
      </p:sp>
      <p:sp>
        <p:nvSpPr>
          <p:cNvPr id="6" name="Fußzeilenplatzhalter 5"/>
          <p:cNvSpPr>
            <a:spLocks noGrp="1"/>
          </p:cNvSpPr>
          <p:nvPr>
            <p:ph type="ftr" sz="quarter" idx="4"/>
          </p:nvPr>
        </p:nvSpPr>
        <p:spPr bwMode="auto">
          <a:xfrm>
            <a:off x="0" y="6513513"/>
            <a:ext cx="5283200" cy="344487"/>
          </a:xfrm>
          <a:prstGeom prst="rect">
            <a:avLst/>
          </a:prstGeom>
        </p:spPr>
        <p:txBody>
          <a:bodyPr vert="horz" lIns="91440" tIns="45720" rIns="91440" bIns="45720" rtlCol="0" anchor="b"/>
          <a:lstStyle>
            <a:lvl1pPr algn="l">
              <a:defRPr sz="1200"/>
            </a:lvl1pPr>
          </a:lstStyle>
          <a:p>
            <a:pPr>
              <a:defRPr/>
            </a:pPr>
            <a:endParaRPr lang="de-AT"/>
          </a:p>
        </p:txBody>
      </p:sp>
      <p:sp>
        <p:nvSpPr>
          <p:cNvPr id="7" name="Foliennummernplatzhalter 6"/>
          <p:cNvSpPr>
            <a:spLocks noGrp="1"/>
          </p:cNvSpPr>
          <p:nvPr>
            <p:ph type="sldNum" sz="quarter" idx="5"/>
          </p:nvPr>
        </p:nvSpPr>
        <p:spPr bwMode="auto">
          <a:xfrm>
            <a:off x="6905625" y="6513513"/>
            <a:ext cx="5283200" cy="344487"/>
          </a:xfrm>
          <a:prstGeom prst="rect">
            <a:avLst/>
          </a:prstGeom>
        </p:spPr>
        <p:txBody>
          <a:bodyPr vert="horz" lIns="91440" tIns="45720" rIns="91440" bIns="45720" rtlCol="0" anchor="b"/>
          <a:lstStyle>
            <a:lvl1pPr algn="r">
              <a:defRPr sz="1200"/>
            </a:lvl1pPr>
          </a:lstStyle>
          <a:p>
            <a:pPr>
              <a:defRPr/>
            </a:pPr>
            <a:fld id="{273A74AA-728C-4028-A3DC-E6B20E404278}" type="slidenum">
              <a:rPr lang="de-AT"/>
              <a:t>‹Nr.›</a:t>
            </a:fld>
            <a:endParaRPr lang="de-AT"/>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A894BB01-FEA0-766D-0C41-B69893CB7F27}" type="slidenum">
              <a:r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14</a:t>
            </a:fld>
            <a:endParaRPr lang="de-AT"/>
          </a:p>
        </p:txBody>
      </p:sp>
    </p:spTree>
    <p:extLst>
      <p:ext uri="{BB962C8B-B14F-4D97-AF65-F5344CB8AC3E}">
        <p14:creationId xmlns:p14="http://schemas.microsoft.com/office/powerpoint/2010/main" val="3109030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15</a:t>
            </a:fld>
            <a:endParaRPr lang="de-AT"/>
          </a:p>
        </p:txBody>
      </p:sp>
    </p:spTree>
    <p:extLst>
      <p:ext uri="{BB962C8B-B14F-4D97-AF65-F5344CB8AC3E}">
        <p14:creationId xmlns:p14="http://schemas.microsoft.com/office/powerpoint/2010/main" val="151667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17</a:t>
            </a:fld>
            <a:endParaRPr lang="de-AT"/>
          </a:p>
        </p:txBody>
      </p:sp>
    </p:spTree>
    <p:extLst>
      <p:ext uri="{BB962C8B-B14F-4D97-AF65-F5344CB8AC3E}">
        <p14:creationId xmlns:p14="http://schemas.microsoft.com/office/powerpoint/2010/main" val="176785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18</a:t>
            </a:fld>
            <a:endParaRPr lang="de-AT"/>
          </a:p>
        </p:txBody>
      </p:sp>
    </p:spTree>
    <p:extLst>
      <p:ext uri="{BB962C8B-B14F-4D97-AF65-F5344CB8AC3E}">
        <p14:creationId xmlns:p14="http://schemas.microsoft.com/office/powerpoint/2010/main" val="858277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20</a:t>
            </a:fld>
            <a:endParaRPr lang="de-AT"/>
          </a:p>
        </p:txBody>
      </p:sp>
    </p:spTree>
    <p:extLst>
      <p:ext uri="{BB962C8B-B14F-4D97-AF65-F5344CB8AC3E}">
        <p14:creationId xmlns:p14="http://schemas.microsoft.com/office/powerpoint/2010/main" val="327562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21</a:t>
            </a:fld>
            <a:endParaRPr lang="de-AT"/>
          </a:p>
        </p:txBody>
      </p:sp>
    </p:spTree>
    <p:extLst>
      <p:ext uri="{BB962C8B-B14F-4D97-AF65-F5344CB8AC3E}">
        <p14:creationId xmlns:p14="http://schemas.microsoft.com/office/powerpoint/2010/main" val="1333305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22</a:t>
            </a:fld>
            <a:endParaRPr lang="de-AT"/>
          </a:p>
        </p:txBody>
      </p:sp>
    </p:spTree>
    <p:extLst>
      <p:ext uri="{BB962C8B-B14F-4D97-AF65-F5344CB8AC3E}">
        <p14:creationId xmlns:p14="http://schemas.microsoft.com/office/powerpoint/2010/main" val="2763470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23</a:t>
            </a:fld>
            <a:endParaRPr lang="de-AT"/>
          </a:p>
        </p:txBody>
      </p:sp>
    </p:spTree>
    <p:extLst>
      <p:ext uri="{BB962C8B-B14F-4D97-AF65-F5344CB8AC3E}">
        <p14:creationId xmlns:p14="http://schemas.microsoft.com/office/powerpoint/2010/main" val="2617911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24</a:t>
            </a:fld>
            <a:endParaRPr lang="de-AT"/>
          </a:p>
        </p:txBody>
      </p:sp>
    </p:spTree>
    <p:extLst>
      <p:ext uri="{BB962C8B-B14F-4D97-AF65-F5344CB8AC3E}">
        <p14:creationId xmlns:p14="http://schemas.microsoft.com/office/powerpoint/2010/main" val="1872118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25</a:t>
            </a:fld>
            <a:endParaRPr lang="de-AT"/>
          </a:p>
        </p:txBody>
      </p:sp>
    </p:spTree>
    <p:extLst>
      <p:ext uri="{BB962C8B-B14F-4D97-AF65-F5344CB8AC3E}">
        <p14:creationId xmlns:p14="http://schemas.microsoft.com/office/powerpoint/2010/main" val="3267820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CE6F25C-6620-F9F5-3014-509FBC22C4C8}" type="slidenum">
              <a:r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CE6F25C-6620-F9F5-3014-509FBC22C4C8}" type="slidenum">
              <a:rPr/>
              <a:t>26</a:t>
            </a:fld>
            <a:endParaRPr/>
          </a:p>
        </p:txBody>
      </p:sp>
    </p:spTree>
    <p:extLst>
      <p:ext uri="{BB962C8B-B14F-4D97-AF65-F5344CB8AC3E}">
        <p14:creationId xmlns:p14="http://schemas.microsoft.com/office/powerpoint/2010/main" val="3674748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30</a:t>
            </a:fld>
            <a:endParaRPr lang="de-AT"/>
          </a:p>
        </p:txBody>
      </p:sp>
    </p:spTree>
    <p:extLst>
      <p:ext uri="{BB962C8B-B14F-4D97-AF65-F5344CB8AC3E}">
        <p14:creationId xmlns:p14="http://schemas.microsoft.com/office/powerpoint/2010/main" val="161304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31</a:t>
            </a:fld>
            <a:endParaRPr lang="de-AT"/>
          </a:p>
        </p:txBody>
      </p:sp>
    </p:spTree>
    <p:extLst>
      <p:ext uri="{BB962C8B-B14F-4D97-AF65-F5344CB8AC3E}">
        <p14:creationId xmlns:p14="http://schemas.microsoft.com/office/powerpoint/2010/main" val="1731844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33</a:t>
            </a:fld>
            <a:endParaRPr lang="de-AT"/>
          </a:p>
        </p:txBody>
      </p:sp>
    </p:spTree>
    <p:extLst>
      <p:ext uri="{BB962C8B-B14F-4D97-AF65-F5344CB8AC3E}">
        <p14:creationId xmlns:p14="http://schemas.microsoft.com/office/powerpoint/2010/main" val="3229629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34</a:t>
            </a:fld>
            <a:endParaRPr lang="de-AT"/>
          </a:p>
        </p:txBody>
      </p:sp>
    </p:spTree>
    <p:extLst>
      <p:ext uri="{BB962C8B-B14F-4D97-AF65-F5344CB8AC3E}">
        <p14:creationId xmlns:p14="http://schemas.microsoft.com/office/powerpoint/2010/main" val="171733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35</a:t>
            </a:fld>
            <a:endParaRPr lang="de-AT"/>
          </a:p>
        </p:txBody>
      </p:sp>
    </p:spTree>
    <p:extLst>
      <p:ext uri="{BB962C8B-B14F-4D97-AF65-F5344CB8AC3E}">
        <p14:creationId xmlns:p14="http://schemas.microsoft.com/office/powerpoint/2010/main" val="130871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36</a:t>
            </a:fld>
            <a:endParaRPr lang="de-AT"/>
          </a:p>
        </p:txBody>
      </p:sp>
    </p:spTree>
    <p:extLst>
      <p:ext uri="{BB962C8B-B14F-4D97-AF65-F5344CB8AC3E}">
        <p14:creationId xmlns:p14="http://schemas.microsoft.com/office/powerpoint/2010/main" val="3354624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37</a:t>
            </a:fld>
            <a:endParaRPr lang="de-AT"/>
          </a:p>
        </p:txBody>
      </p:sp>
    </p:spTree>
    <p:extLst>
      <p:ext uri="{BB962C8B-B14F-4D97-AF65-F5344CB8AC3E}">
        <p14:creationId xmlns:p14="http://schemas.microsoft.com/office/powerpoint/2010/main" val="45699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026048C-EAD2-F5E3-0AB3-CEFC23AFE715}" type="slidenum">
              <a:rPr/>
              <a:t>38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81A2B29-C699-BAA0-485E-176B140B9592}" type="slidenum">
              <a:rPr/>
              <a:t>41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A38F55A-3EE5-3811-3F7F-CCAFF4F905AF}" type="slidenum">
              <a:rPr/>
              <a:t>4</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96012FE-F233-ACB3-2E7F-65CF75DE05A7}" type="slidenum">
              <a:rPr/>
              <a:t>42</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B4C21FE-EB62-FD53-BD95-06A20258B1F0}" type="slidenum">
              <a:rPr/>
              <a:t>43</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43D93F4-401C-EFF3-0EB1-2A22CD865D49}" type="slidenum">
              <a:rPr/>
              <a:t>44</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AB13E95-EE04-CE35-D921-76C765574B12}" type="slidenum">
              <a:rPr/>
              <a:t>45</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B4C21FE-EB62-FD53-BD95-06A20258B1F0}" type="slidenum">
              <a:rPr/>
              <a:t>46</a:t>
            </a:fld>
            <a:endParaRPr/>
          </a:p>
        </p:txBody>
      </p:sp>
    </p:spTree>
    <p:extLst>
      <p:ext uri="{BB962C8B-B14F-4D97-AF65-F5344CB8AC3E}">
        <p14:creationId xmlns:p14="http://schemas.microsoft.com/office/powerpoint/2010/main" val="31658612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AB13E95-EE04-CE35-D921-76C765574B12}" type="slidenum">
              <a:rPr/>
              <a:t>47</a:t>
            </a:fld>
            <a:endParaRPr/>
          </a:p>
        </p:txBody>
      </p:sp>
    </p:spTree>
    <p:extLst>
      <p:ext uri="{BB962C8B-B14F-4D97-AF65-F5344CB8AC3E}">
        <p14:creationId xmlns:p14="http://schemas.microsoft.com/office/powerpoint/2010/main" val="5596677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62EE968F-8A2F-33F2-5BFB-9C5C2CABFC58}" type="slidenum">
              <a:rPr/>
              <a:t>49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2AC82368-2712-33B1-68F5-9E5B9D6AE77B}" type="slidenum">
              <a:rPr/>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3566D6CD-802E-D139-9114-818F6586D0C9}" type="slidenum">
              <a:rPr/>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7</a:t>
            </a:fld>
            <a:endParaRPr lang="de-A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10</a:t>
            </a:fld>
            <a:endParaRPr lang="de-A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11</a:t>
            </a:fld>
            <a:endParaRPr lang="de-AT"/>
          </a:p>
        </p:txBody>
      </p:sp>
    </p:spTree>
    <p:extLst>
      <p:ext uri="{BB962C8B-B14F-4D97-AF65-F5344CB8AC3E}">
        <p14:creationId xmlns:p14="http://schemas.microsoft.com/office/powerpoint/2010/main" val="341950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13</a:t>
            </a:fld>
            <a:endParaRPr lang="de-AT"/>
          </a:p>
        </p:txBody>
      </p:sp>
    </p:spTree>
    <p:extLst>
      <p:ext uri="{BB962C8B-B14F-4D97-AF65-F5344CB8AC3E}">
        <p14:creationId xmlns:p14="http://schemas.microsoft.com/office/powerpoint/2010/main" val="3640764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sp>
        <p:nvSpPr>
          <p:cNvPr id="4" name="Datumsplatzhalter 3"/>
          <p:cNvSpPr>
            <a:spLocks noGrp="1"/>
          </p:cNvSpPr>
          <p:nvPr>
            <p:ph type="dt" sz="half" idx="10"/>
          </p:nvPr>
        </p:nvSpPr>
        <p:spPr bwMode="auto"/>
        <p:txBody>
          <a:bodyPr/>
          <a:lstStyle/>
          <a:p>
            <a:pPr>
              <a:defRPr/>
            </a:pPr>
            <a:fld id="{472F8360-8A4C-4265-A85E-30EFB0CDE8FC}" type="datetime1">
              <a:rPr lang="de-DE"/>
              <a:t>02.09.2024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D17A576E-0058-4CD8-82BD-712D32542ECF}" type="datetime1">
              <a:rPr lang="de-DE"/>
              <a:t>02.09.2024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900" y="365125"/>
            <a:ext cx="2628900" cy="5811838"/>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838200" y="365125"/>
            <a:ext cx="7734300" cy="58118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199EE2F4-53D6-4E8C-BAB8-18EE1E0541AB}" type="datetime1">
              <a:rPr lang="de-DE"/>
              <a:t>02.09.2024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idx="1"/>
          </p:nvPr>
        </p:nvSpPr>
        <p:spPr bwMode="auto"/>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88BC36FB-7759-4772-BC19-D432A8BD6925}" type="datetime1">
              <a:rPr lang="de-DE"/>
              <a:t>02.09.2024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1850" y="1709738"/>
            <a:ext cx="10515600" cy="2852737"/>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defRPr/>
            </a:pPr>
            <a:r>
              <a:rPr lang="de-DE"/>
              <a:t>Mastertextformat bearbeiten</a:t>
            </a:r>
            <a:endParaRPr/>
          </a:p>
        </p:txBody>
      </p:sp>
      <p:sp>
        <p:nvSpPr>
          <p:cNvPr id="4" name="Datumsplatzhalter 3"/>
          <p:cNvSpPr>
            <a:spLocks noGrp="1"/>
          </p:cNvSpPr>
          <p:nvPr>
            <p:ph type="dt" sz="half" idx="10"/>
          </p:nvPr>
        </p:nvSpPr>
        <p:spPr bwMode="auto"/>
        <p:txBody>
          <a:bodyPr/>
          <a:lstStyle/>
          <a:p>
            <a:pPr>
              <a:defRPr/>
            </a:pPr>
            <a:fld id="{86AA97C0-F7E9-41DB-B711-F070DE8F648F}" type="datetime1">
              <a:rPr lang="de-DE"/>
              <a:t>02.09.2024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Zwei Inhal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sz="half" idx="1"/>
          </p:nvPr>
        </p:nvSpPr>
        <p:spPr bwMode="auto">
          <a:xfrm>
            <a:off x="838200" y="1825625"/>
            <a:ext cx="5181600"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5"/>
            <a:ext cx="5181600"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Datumsplatzhalter 4"/>
          <p:cNvSpPr>
            <a:spLocks noGrp="1"/>
          </p:cNvSpPr>
          <p:nvPr>
            <p:ph type="dt" sz="half" idx="10"/>
          </p:nvPr>
        </p:nvSpPr>
        <p:spPr bwMode="auto"/>
        <p:txBody>
          <a:bodyPr/>
          <a:lstStyle/>
          <a:p>
            <a:pPr>
              <a:defRPr/>
            </a:pPr>
            <a:fld id="{CFF72414-6133-4288-ADFD-1B657A626FCF}" type="datetime1">
              <a:rPr lang="de-DE"/>
              <a:t>02.09.2024</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365125"/>
            <a:ext cx="10515600" cy="1325563"/>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839788" y="2505074"/>
            <a:ext cx="515778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5183188"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p:txBody>
          <a:bodyPr/>
          <a:lstStyle/>
          <a:p>
            <a:pPr>
              <a:defRPr/>
            </a:pPr>
            <a:fld id="{F1C856CE-FBB8-41CF-A4FF-A46E7424ED4D}" type="datetime1">
              <a:rPr lang="de-DE"/>
              <a:t>02.09.2024</a:t>
            </a:fld>
            <a:endParaRPr lang="de-DE"/>
          </a:p>
        </p:txBody>
      </p:sp>
      <p:sp>
        <p:nvSpPr>
          <p:cNvPr id="8" name="Fußzeilenplatzhalter 7"/>
          <p:cNvSpPr>
            <a:spLocks noGrp="1"/>
          </p:cNvSpPr>
          <p:nvPr>
            <p:ph type="ftr" sz="quarter" idx="11"/>
          </p:nvPr>
        </p:nvSpPr>
        <p:spPr bwMode="auto"/>
        <p:txBody>
          <a:bodyPr/>
          <a:lstStyle/>
          <a:p>
            <a:pPr>
              <a:defRPr/>
            </a:pPr>
            <a:endParaRPr lang="de-DE"/>
          </a:p>
        </p:txBody>
      </p:sp>
      <p:sp>
        <p:nvSpPr>
          <p:cNvPr id="9" name="Foliennummernplatzhalter 8"/>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Datumsplatzhalter 2"/>
          <p:cNvSpPr>
            <a:spLocks noGrp="1"/>
          </p:cNvSpPr>
          <p:nvPr>
            <p:ph type="dt" sz="half" idx="10"/>
          </p:nvPr>
        </p:nvSpPr>
        <p:spPr bwMode="auto"/>
        <p:txBody>
          <a:bodyPr/>
          <a:lstStyle/>
          <a:p>
            <a:pPr>
              <a:defRPr/>
            </a:pPr>
            <a:fld id="{F23630C3-8CA1-403A-A4AB-8F85570D7544}" type="datetime1">
              <a:rPr lang="de-DE"/>
              <a:t>02.09.2024</a:t>
            </a:fld>
            <a:endParaRPr lang="de-DE"/>
          </a:p>
        </p:txBody>
      </p:sp>
      <p:sp>
        <p:nvSpPr>
          <p:cNvPr id="4" name="Fußzeilenplatzhalter 3"/>
          <p:cNvSpPr>
            <a:spLocks noGrp="1"/>
          </p:cNvSpPr>
          <p:nvPr>
            <p:ph type="ftr" sz="quarter" idx="11"/>
          </p:nvPr>
        </p:nvSpPr>
        <p:spPr bwMode="auto"/>
        <p:txBody>
          <a:bodyPr/>
          <a:lstStyle/>
          <a:p>
            <a:pPr>
              <a:defRPr/>
            </a:pPr>
            <a:endParaRPr lang="de-DE"/>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2" name="Datumsplatzhalter 1"/>
          <p:cNvSpPr>
            <a:spLocks noGrp="1"/>
          </p:cNvSpPr>
          <p:nvPr>
            <p:ph type="dt" sz="half" idx="10"/>
          </p:nvPr>
        </p:nvSpPr>
        <p:spPr bwMode="auto"/>
        <p:txBody>
          <a:bodyPr/>
          <a:lstStyle/>
          <a:p>
            <a:pPr>
              <a:defRPr/>
            </a:pPr>
            <a:fld id="{E8E05717-3BEA-43E0-99B3-DDF00409CFC2}" type="datetime1">
              <a:rPr lang="de-DE"/>
              <a:t>02.09.2024</a:t>
            </a:fld>
            <a:endParaRPr lang="de-DE"/>
          </a:p>
        </p:txBody>
      </p:sp>
      <p:sp>
        <p:nvSpPr>
          <p:cNvPr id="3" name="Fußzeilenplatzhalter 2"/>
          <p:cNvSpPr>
            <a:spLocks noGrp="1"/>
          </p:cNvSpPr>
          <p:nvPr>
            <p:ph type="ftr" sz="quarter" idx="11"/>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457200"/>
            <a:ext cx="3932237" cy="1600200"/>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5" name="Datumsplatzhalter 4"/>
          <p:cNvSpPr>
            <a:spLocks noGrp="1"/>
          </p:cNvSpPr>
          <p:nvPr>
            <p:ph type="dt" sz="half" idx="10"/>
          </p:nvPr>
        </p:nvSpPr>
        <p:spPr bwMode="auto"/>
        <p:txBody>
          <a:bodyPr/>
          <a:lstStyle/>
          <a:p>
            <a:pPr>
              <a:defRPr/>
            </a:pPr>
            <a:fld id="{BE985ABF-537D-4E00-9856-29AA53EF34A2}" type="datetime1">
              <a:rPr lang="de-DE"/>
              <a:t>02.09.2024</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457200"/>
            <a:ext cx="3932237" cy="1600200"/>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5" name="Datumsplatzhalter 4"/>
          <p:cNvSpPr>
            <a:spLocks noGrp="1"/>
          </p:cNvSpPr>
          <p:nvPr>
            <p:ph type="dt" sz="half" idx="10"/>
          </p:nvPr>
        </p:nvSpPr>
        <p:spPr bwMode="auto"/>
        <p:txBody>
          <a:bodyPr/>
          <a:lstStyle/>
          <a:p>
            <a:pPr>
              <a:defRPr/>
            </a:pPr>
            <a:fld id="{DC7294B5-9C10-4995-AC8F-663AEBA90831}" type="datetime1">
              <a:rPr lang="de-DE"/>
              <a:t>02.09.2024</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elplatzhalt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a:defRPr/>
            </a:pPr>
            <a:fld id="{DBFA89CF-5BA3-4CC8-9023-FA6196043531}" type="datetime1">
              <a:rPr lang="de-DE"/>
              <a:t>02.09.2024</a:t>
            </a:fld>
            <a:endParaRPr lang="de-DE"/>
          </a:p>
        </p:txBody>
      </p:sp>
      <p:sp>
        <p:nvSpPr>
          <p:cNvPr id="5" name="Fußzeilenplatzhalt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a:defRPr/>
            </a:pPr>
            <a:endParaRPr lang="de-DE"/>
          </a:p>
        </p:txBody>
      </p:sp>
      <p:sp>
        <p:nvSpPr>
          <p:cNvPr id="6" name="Foliennummernplatzhalt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a:defRPr/>
            </a:pPr>
            <a:fld id="{6E30FAD0-7AC4-FB45-8773-9B4623131DE2}" type="slidenum">
              <a:rPr lang="de-DE"/>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9.png"/><Relationship Id="rId5" Type="http://schemas.openxmlformats.org/officeDocument/2006/relationships/image" Target="../media/image3.png"/><Relationship Id="rId10"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23.sv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28.svg"/><Relationship Id="rId5" Type="http://schemas.openxmlformats.org/officeDocument/2006/relationships/image" Target="../media/image3.png"/><Relationship Id="rId10" Type="http://schemas.openxmlformats.org/officeDocument/2006/relationships/image" Target="../media/image27.png"/><Relationship Id="rId4" Type="http://schemas.openxmlformats.org/officeDocument/2006/relationships/image" Target="../media/image2.png"/><Relationship Id="rId9" Type="http://schemas.openxmlformats.org/officeDocument/2006/relationships/image" Target="../media/image2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31.sv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23.svg"/></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1.xml"/><Relationship Id="rId5" Type="http://schemas.openxmlformats.org/officeDocument/2006/relationships/image" Target="../media/image3.png"/><Relationship Id="rId10" Type="http://schemas.openxmlformats.org/officeDocument/2006/relationships/diagramQuickStyle" Target="../diagrams/quickStyle1.xml"/><Relationship Id="rId4" Type="http://schemas.openxmlformats.org/officeDocument/2006/relationships/image" Target="../media/image2.png"/><Relationship Id="rId9"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2.png"/><Relationship Id="rId4" Type="http://schemas.openxmlformats.org/officeDocument/2006/relationships/image" Target="../media/image2.png"/><Relationship Id="rId9" Type="http://schemas.openxmlformats.org/officeDocument/2006/relationships/image" Target="../media/image28.svg"/></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1.svg"/><Relationship Id="rId4" Type="http://schemas.openxmlformats.org/officeDocument/2006/relationships/image" Target="../media/image2.png"/><Relationship Id="rId9" Type="http://schemas.openxmlformats.org/officeDocument/2006/relationships/image" Target="../media/image30.png"/></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38.svg"/><Relationship Id="rId5" Type="http://schemas.openxmlformats.org/officeDocument/2006/relationships/image" Target="../media/image3.png"/><Relationship Id="rId10" Type="http://schemas.openxmlformats.org/officeDocument/2006/relationships/image" Target="../media/image37.png"/><Relationship Id="rId4" Type="http://schemas.openxmlformats.org/officeDocument/2006/relationships/image" Target="../media/image2.png"/><Relationship Id="rId9" Type="http://schemas.openxmlformats.org/officeDocument/2006/relationships/image" Target="../media/image36.svg"/></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42.svg"/><Relationship Id="rId5" Type="http://schemas.openxmlformats.org/officeDocument/2006/relationships/image" Target="../media/image3.png"/><Relationship Id="rId10" Type="http://schemas.openxmlformats.org/officeDocument/2006/relationships/image" Target="../media/image41.png"/><Relationship Id="rId4" Type="http://schemas.openxmlformats.org/officeDocument/2006/relationships/image" Target="../media/image2.png"/><Relationship Id="rId9" Type="http://schemas.openxmlformats.org/officeDocument/2006/relationships/image" Target="../media/image23.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4.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2.xml"/><Relationship Id="rId5" Type="http://schemas.openxmlformats.org/officeDocument/2006/relationships/image" Target="../media/image3.png"/><Relationship Id="rId10" Type="http://schemas.openxmlformats.org/officeDocument/2006/relationships/diagramQuickStyle" Target="../diagrams/quickStyle2.xml"/><Relationship Id="rId4" Type="http://schemas.openxmlformats.org/officeDocument/2006/relationships/image" Target="../media/image2.png"/><Relationship Id="rId9"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49.svg"/><Relationship Id="rId5" Type="http://schemas.openxmlformats.org/officeDocument/2006/relationships/image" Target="../media/image3.png"/><Relationship Id="rId10" Type="http://schemas.openxmlformats.org/officeDocument/2006/relationships/image" Target="../media/image48.png"/><Relationship Id="rId4" Type="http://schemas.openxmlformats.org/officeDocument/2006/relationships/image" Target="../media/image2.png"/><Relationship Id="rId9" Type="http://schemas.openxmlformats.org/officeDocument/2006/relationships/image" Target="../media/image47.svg"/></Relationships>
</file>

<file path=ppt/slides/_rels/slide37.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3.xml"/><Relationship Id="rId5" Type="http://schemas.openxmlformats.org/officeDocument/2006/relationships/image" Target="../media/image3.png"/><Relationship Id="rId10" Type="http://schemas.openxmlformats.org/officeDocument/2006/relationships/diagramQuickStyle" Target="../diagrams/quickStyle3.xml"/><Relationship Id="rId4" Type="http://schemas.openxmlformats.org/officeDocument/2006/relationships/image" Target="../media/image2.png"/><Relationship Id="rId9" Type="http://schemas.openxmlformats.org/officeDocument/2006/relationships/diagramLayout" Target="../diagrams/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2.svg"/><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54.png"/></Relationships>
</file>

<file path=ppt/slides/_rels/slide4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hyperlink" Target="https://www.ardmediathek.de/video/ndr-dokfilm/plastik-die-recycling-luege/ndr/Y3JpZDovL25kci5kZS80NjMyXzIwMjItMTAtMTktMDAtMDA" TargetMode="External"/><Relationship Id="rId4" Type="http://schemas.openxmlformats.org/officeDocument/2006/relationships/image" Target="../media/image2.png"/><Relationship Id="rId9" Type="http://schemas.openxmlformats.org/officeDocument/2006/relationships/hyperlink" Target="https://www.youtube.com/watch?v=KD8fcTyjP1E"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svg"/><Relationship Id="rId7" Type="http://schemas.openxmlformats.org/officeDocument/2006/relationships/image" Target="../media/image62.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66.svg"/><Relationship Id="rId5" Type="http://schemas.openxmlformats.org/officeDocument/2006/relationships/image" Target="../media/image60.sv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svg"/></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2.svg"/></Relationships>
</file>

<file path=ppt/slides/_rels/slide50.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Pentagon 33"/>
          <p:cNvSpPr/>
          <p:nvPr/>
        </p:nvSpPr>
        <p:spPr bwMode="auto">
          <a:xfrm>
            <a:off x="-23747" y="1667042"/>
            <a:ext cx="12192000" cy="3717985"/>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2" name="Titel 1"/>
          <p:cNvSpPr>
            <a:spLocks noGrp="1"/>
          </p:cNvSpPr>
          <p:nvPr>
            <p:ph type="ctrTitle"/>
          </p:nvPr>
        </p:nvSpPr>
        <p:spPr bwMode="auto">
          <a:xfrm>
            <a:off x="1084247" y="2727668"/>
            <a:ext cx="10023506" cy="1125822"/>
          </a:xfrm>
        </p:spPr>
        <p:txBody>
          <a:bodyPr>
            <a:normAutofit fontScale="90000"/>
          </a:bodyPr>
          <a:lstStyle/>
          <a:p>
            <a:pPr>
              <a:defRPr/>
            </a:pPr>
            <a:r>
              <a:rPr lang="de-DE" dirty="0">
                <a:solidFill>
                  <a:srgbClr val="537974"/>
                </a:solidFill>
                <a:latin typeface="Abadi Extra Light"/>
              </a:rPr>
              <a:t>Wie kommt Kunststoff in die Welt? </a:t>
            </a:r>
            <a:endParaRPr lang="de-DE" dirty="0"/>
          </a:p>
        </p:txBody>
      </p:sp>
      <p:sp>
        <p:nvSpPr>
          <p:cNvPr id="3" name="Untertitel 2"/>
          <p:cNvSpPr>
            <a:spLocks noGrp="1"/>
          </p:cNvSpPr>
          <p:nvPr>
            <p:ph type="subTitle" idx="1"/>
          </p:nvPr>
        </p:nvSpPr>
        <p:spPr bwMode="auto">
          <a:xfrm>
            <a:off x="1642010" y="3950266"/>
            <a:ext cx="9144000" cy="1101590"/>
          </a:xfrm>
        </p:spPr>
        <p:txBody>
          <a:bodyPr/>
          <a:lstStyle/>
          <a:p>
            <a:pPr>
              <a:defRPr/>
            </a:pPr>
            <a:endParaRPr lang="de-DE">
              <a:solidFill>
                <a:srgbClr val="537974"/>
              </a:solidFill>
              <a:latin typeface="Abadi Extra Light"/>
            </a:endParaRPr>
          </a:p>
        </p:txBody>
      </p:sp>
      <p:grpSp>
        <p:nvGrpSpPr>
          <p:cNvPr id="7" name="Gruppieren 6"/>
          <p:cNvGrpSpPr/>
          <p:nvPr/>
        </p:nvGrpSpPr>
        <p:grpSpPr bwMode="auto">
          <a:xfrm>
            <a:off x="10488488" y="966942"/>
            <a:ext cx="1567815" cy="1511300"/>
            <a:chOff x="848428" y="419490"/>
            <a:chExt cx="1567907" cy="1511540"/>
          </a:xfrm>
        </p:grpSpPr>
        <p:grpSp>
          <p:nvGrpSpPr>
            <p:cNvPr id="8" name="Gruppieren 7"/>
            <p:cNvGrpSpPr/>
            <p:nvPr/>
          </p:nvGrpSpPr>
          <p:grpSpPr bwMode="auto">
            <a:xfrm>
              <a:off x="1068295" y="614623"/>
              <a:ext cx="1125507" cy="1128689"/>
              <a:chOff x="-948" y="-965"/>
              <a:chExt cx="1125507" cy="1128689"/>
            </a:xfrm>
          </p:grpSpPr>
          <p:sp>
            <p:nvSpPr>
              <p:cNvPr id="28" name="Textfeld 2065296176"/>
              <p:cNvSpPr txBox="1"/>
              <p:nvPr/>
            </p:nvSpPr>
            <p:spPr bwMode="auto">
              <a:xfrm rot="747481">
                <a:off x="157511" y="145655"/>
                <a:ext cx="802231" cy="794095"/>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29" name="Textfeld 1"/>
              <p:cNvSpPr txBox="1"/>
              <p:nvPr/>
            </p:nvSpPr>
            <p:spPr bwMode="auto">
              <a:xfrm rot="21442888">
                <a:off x="-948" y="430682"/>
                <a:ext cx="173069"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30" name="Textfeld 2"/>
              <p:cNvSpPr txBox="1"/>
              <p:nvPr/>
            </p:nvSpPr>
            <p:spPr bwMode="auto">
              <a:xfrm rot="21447226">
                <a:off x="953124" y="611429"/>
                <a:ext cx="171435"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31" name="Textfeld 3"/>
              <p:cNvSpPr txBox="1"/>
              <p:nvPr/>
            </p:nvSpPr>
            <p:spPr bwMode="auto">
              <a:xfrm rot="5201483">
                <a:off x="380509" y="994620"/>
                <a:ext cx="157911"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32" name="Textfeld 4"/>
              <p:cNvSpPr txBox="1"/>
              <p:nvPr/>
            </p:nvSpPr>
            <p:spPr bwMode="auto">
              <a:xfrm rot="5233985">
                <a:off x="569977" y="34417"/>
                <a:ext cx="179062"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grpSp>
        <p:grpSp>
          <p:nvGrpSpPr>
            <p:cNvPr id="9" name="Gruppieren 8"/>
            <p:cNvGrpSpPr/>
            <p:nvPr/>
          </p:nvGrpSpPr>
          <p:grpSpPr bwMode="auto">
            <a:xfrm>
              <a:off x="848428" y="419490"/>
              <a:ext cx="1567907" cy="1511540"/>
              <a:chOff x="848428" y="419490"/>
              <a:chExt cx="1567907" cy="1511540"/>
            </a:xfrm>
          </p:grpSpPr>
          <p:grpSp>
            <p:nvGrpSpPr>
              <p:cNvPr id="10" name="Gruppieren 9"/>
              <p:cNvGrpSpPr/>
              <p:nvPr/>
            </p:nvGrpSpPr>
            <p:grpSpPr bwMode="auto">
              <a:xfrm rot="565587">
                <a:off x="897740" y="465265"/>
                <a:ext cx="1486486" cy="1464355"/>
                <a:chOff x="898481" y="462707"/>
                <a:chExt cx="1486486" cy="1464355"/>
              </a:xfrm>
            </p:grpSpPr>
            <p:pic>
              <p:nvPicPr>
                <p:cNvPr id="23" name="Grafik 22" descr="Ein Bild, das Grafiken, Puzzle enthält.&#10;&#10;Automatisch generierte Beschreibung"/>
                <p:cNvPicPr>
                  <a:picLocks noChangeAspect="1"/>
                </p:cNvPicPr>
                <p:nvPr/>
              </p:nvPicPr>
              <p:blipFill>
                <a:blip r:embed="rId3"/>
                <a:srcRect l="27641" t="19526" r="26629" b="18682"/>
                <a:stretch/>
              </p:blipFill>
              <p:spPr bwMode="auto">
                <a:xfrm>
                  <a:off x="898481" y="462707"/>
                  <a:ext cx="1486486" cy="1464355"/>
                </a:xfrm>
                <a:prstGeom prst="rect">
                  <a:avLst/>
                </a:prstGeom>
              </p:spPr>
            </p:pic>
            <p:sp>
              <p:nvSpPr>
                <p:cNvPr id="24" name="Textfeld 936721283"/>
                <p:cNvSpPr txBox="1"/>
                <p:nvPr/>
              </p:nvSpPr>
              <p:spPr bwMode="auto">
                <a:xfrm>
                  <a:off x="1182270" y="744156"/>
                  <a:ext cx="328295" cy="39370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lang="de-AT" sz="1100">
                    <a:latin typeface="Abadi Extra Light"/>
                    <a:ea typeface="Calibri"/>
                    <a:cs typeface="Times New Roman"/>
                  </a:endParaRPr>
                </a:p>
              </p:txBody>
            </p:sp>
            <p:sp>
              <p:nvSpPr>
                <p:cNvPr id="25" name="Textfeld 936721284"/>
                <p:cNvSpPr txBox="1"/>
                <p:nvPr/>
              </p:nvSpPr>
              <p:spPr bwMode="auto">
                <a:xfrm>
                  <a:off x="1792823" y="744064"/>
                  <a:ext cx="23368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lang="de-AT" sz="1100">
                    <a:latin typeface="Abadi Extra Light"/>
                    <a:ea typeface="Calibri"/>
                    <a:cs typeface="Times New Roman"/>
                  </a:endParaRPr>
                </a:p>
              </p:txBody>
            </p:sp>
            <p:sp>
              <p:nvSpPr>
                <p:cNvPr id="26" name="Textfeld 936721285"/>
                <p:cNvSpPr txBox="1"/>
                <p:nvPr/>
              </p:nvSpPr>
              <p:spPr bwMode="auto">
                <a:xfrm>
                  <a:off x="1200152" y="1306738"/>
                  <a:ext cx="30607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lang="de-AT" sz="1100">
                    <a:latin typeface="Abadi Extra Light"/>
                    <a:ea typeface="Calibri"/>
                    <a:cs typeface="Times New Roman"/>
                  </a:endParaRPr>
                </a:p>
              </p:txBody>
            </p:sp>
            <p:sp>
              <p:nvSpPr>
                <p:cNvPr id="27" name="Textfeld 936721286"/>
                <p:cNvSpPr txBox="1"/>
                <p:nvPr/>
              </p:nvSpPr>
              <p:spPr bwMode="auto">
                <a:xfrm>
                  <a:off x="1771890" y="1306752"/>
                  <a:ext cx="280035"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lang="de-AT" sz="1100">
                    <a:latin typeface="Abadi Extra Light"/>
                    <a:ea typeface="Calibri"/>
                    <a:cs typeface="Times New Roman"/>
                  </a:endParaRPr>
                </a:p>
              </p:txBody>
            </p:sp>
          </p:grpSp>
          <p:grpSp>
            <p:nvGrpSpPr>
              <p:cNvPr id="11" name="Gruppieren 10"/>
              <p:cNvGrpSpPr/>
              <p:nvPr/>
            </p:nvGrpSpPr>
            <p:grpSpPr bwMode="auto">
              <a:xfrm rot="565587">
                <a:off x="874483" y="469188"/>
                <a:ext cx="1533888" cy="1456999"/>
                <a:chOff x="875720" y="461807"/>
                <a:chExt cx="1533888" cy="1456999"/>
              </a:xfrm>
            </p:grpSpPr>
            <p:pic>
              <p:nvPicPr>
                <p:cNvPr id="21"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875720" y="461807"/>
                  <a:ext cx="1533888" cy="1456999"/>
                </a:xfrm>
                <a:prstGeom prst="rect">
                  <a:avLst/>
                </a:prstGeom>
              </p:spPr>
            </p:pic>
            <p:sp>
              <p:nvSpPr>
                <p:cNvPr id="22" name="Textfeld 936721287"/>
                <p:cNvSpPr txBox="1"/>
                <p:nvPr/>
              </p:nvSpPr>
              <p:spPr bwMode="auto">
                <a:xfrm>
                  <a:off x="1182323" y="741172"/>
                  <a:ext cx="328295"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lang="de-AT" sz="1100">
                    <a:latin typeface="Abadi Extra Light"/>
                    <a:ea typeface="Calibri"/>
                    <a:cs typeface="Times New Roman"/>
                  </a:endParaRPr>
                </a:p>
              </p:txBody>
            </p:sp>
          </p:grpSp>
          <p:grpSp>
            <p:nvGrpSpPr>
              <p:cNvPr id="12" name="Gruppieren 11"/>
              <p:cNvGrpSpPr/>
              <p:nvPr/>
            </p:nvGrpSpPr>
            <p:grpSpPr bwMode="auto">
              <a:xfrm rot="565587">
                <a:off x="848428" y="426784"/>
                <a:ext cx="1567907" cy="1496558"/>
                <a:chOff x="846033" y="421247"/>
                <a:chExt cx="1567907" cy="1496558"/>
              </a:xfrm>
            </p:grpSpPr>
            <p:pic>
              <p:nvPicPr>
                <p:cNvPr id="19" name="Grafik 18"/>
                <p:cNvPicPr>
                  <a:picLocks noChangeAspect="1"/>
                </p:cNvPicPr>
                <p:nvPr/>
              </p:nvPicPr>
              <p:blipFill>
                <a:blip r:embed="rId5"/>
                <a:srcRect l="26037" t="17780" r="25708" b="19051"/>
                <a:stretch/>
              </p:blipFill>
              <p:spPr bwMode="auto">
                <a:xfrm>
                  <a:off x="846033" y="421247"/>
                  <a:ext cx="1567907" cy="1496558"/>
                </a:xfrm>
                <a:prstGeom prst="rect">
                  <a:avLst/>
                </a:prstGeom>
              </p:spPr>
            </p:pic>
            <p:sp>
              <p:nvSpPr>
                <p:cNvPr id="20" name="Textfeld 2113330004"/>
                <p:cNvSpPr txBox="1"/>
                <p:nvPr/>
              </p:nvSpPr>
              <p:spPr bwMode="auto">
                <a:xfrm>
                  <a:off x="1795801" y="744060"/>
                  <a:ext cx="23368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lang="de-AT" sz="1100">
                    <a:latin typeface="Abadi Extra Light"/>
                    <a:ea typeface="Calibri"/>
                    <a:cs typeface="Times New Roman"/>
                  </a:endParaRPr>
                </a:p>
              </p:txBody>
            </p:sp>
          </p:grpSp>
          <p:grpSp>
            <p:nvGrpSpPr>
              <p:cNvPr id="13" name="Gruppieren 12"/>
              <p:cNvGrpSpPr/>
              <p:nvPr/>
            </p:nvGrpSpPr>
            <p:grpSpPr bwMode="auto">
              <a:xfrm rot="565587">
                <a:off x="892774" y="420393"/>
                <a:ext cx="1490438" cy="1509485"/>
                <a:chOff x="890314" y="413936"/>
                <a:chExt cx="1490438" cy="1509485"/>
              </a:xfrm>
            </p:grpSpPr>
            <p:pic>
              <p:nvPicPr>
                <p:cNvPr id="17" name="Grafik 16"/>
                <p:cNvPicPr>
                  <a:picLocks noChangeAspect="1"/>
                </p:cNvPicPr>
                <p:nvPr/>
              </p:nvPicPr>
              <p:blipFill>
                <a:blip r:embed="rId6"/>
                <a:srcRect l="27401" t="17472" r="26730" b="18813"/>
                <a:stretch/>
              </p:blipFill>
              <p:spPr bwMode="auto">
                <a:xfrm>
                  <a:off x="890314" y="413936"/>
                  <a:ext cx="1490438" cy="1509485"/>
                </a:xfrm>
                <a:prstGeom prst="rect">
                  <a:avLst/>
                </a:prstGeom>
              </p:spPr>
            </p:pic>
            <p:sp>
              <p:nvSpPr>
                <p:cNvPr id="18" name="Textfeld 2113330005"/>
                <p:cNvSpPr txBox="1"/>
                <p:nvPr/>
              </p:nvSpPr>
              <p:spPr bwMode="auto">
                <a:xfrm>
                  <a:off x="1200151" y="1306733"/>
                  <a:ext cx="30607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lang="de-AT" sz="1100">
                    <a:latin typeface="Abadi Extra Light"/>
                    <a:ea typeface="Calibri"/>
                    <a:cs typeface="Times New Roman"/>
                  </a:endParaRPr>
                </a:p>
              </p:txBody>
            </p:sp>
          </p:grpSp>
          <p:grpSp>
            <p:nvGrpSpPr>
              <p:cNvPr id="14" name="Gruppieren 13"/>
              <p:cNvGrpSpPr/>
              <p:nvPr/>
            </p:nvGrpSpPr>
            <p:grpSpPr bwMode="auto">
              <a:xfrm rot="565587">
                <a:off x="898302" y="419490"/>
                <a:ext cx="1479394" cy="1511540"/>
                <a:chOff x="895863" y="413029"/>
                <a:chExt cx="1479394" cy="1511540"/>
              </a:xfrm>
            </p:grpSpPr>
            <p:pic>
              <p:nvPicPr>
                <p:cNvPr id="15" name="Grafik 14"/>
                <p:cNvPicPr>
                  <a:picLocks noChangeAspect="1"/>
                </p:cNvPicPr>
                <p:nvPr/>
              </p:nvPicPr>
              <p:blipFill>
                <a:blip r:embed="rId7"/>
                <a:srcRect l="27571" t="17434" r="26899" b="18765"/>
                <a:stretch/>
              </p:blipFill>
              <p:spPr bwMode="auto">
                <a:xfrm>
                  <a:off x="895863" y="413029"/>
                  <a:ext cx="1479394" cy="1511540"/>
                </a:xfrm>
                <a:prstGeom prst="rect">
                  <a:avLst/>
                </a:prstGeom>
              </p:spPr>
            </p:pic>
            <p:sp>
              <p:nvSpPr>
                <p:cNvPr id="16" name="Textfeld 2113330006"/>
                <p:cNvSpPr txBox="1"/>
                <p:nvPr/>
              </p:nvSpPr>
              <p:spPr bwMode="auto">
                <a:xfrm>
                  <a:off x="1771889" y="1303774"/>
                  <a:ext cx="280035"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lang="de-AT" sz="1100">
                    <a:latin typeface="Abadi Extra Light"/>
                    <a:ea typeface="Calibri"/>
                    <a:cs typeface="Times New Roman"/>
                  </a:endParaRPr>
                </a:p>
              </p:txBody>
            </p:sp>
          </p:grpSp>
        </p:grpSp>
      </p:grpSp>
      <p:pic>
        <p:nvPicPr>
          <p:cNvPr id="33" name="Grafik 32"/>
          <p:cNvPicPr/>
          <p:nvPr/>
        </p:nvPicPr>
        <p:blipFill>
          <a:blip r:embed="rId8"/>
          <a:stretch/>
        </p:blipFill>
        <p:spPr bwMode="auto">
          <a:xfrm>
            <a:off x="2452440" y="5822440"/>
            <a:ext cx="1755514" cy="622838"/>
          </a:xfrm>
          <a:prstGeom prst="rect">
            <a:avLst/>
          </a:prstGeom>
          <a:noFill/>
          <a:ln>
            <a:noFill/>
          </a:ln>
        </p:spPr>
      </p:pic>
      <p:pic>
        <p:nvPicPr>
          <p:cNvPr id="34" name="Grafik 33"/>
          <p:cNvPicPr/>
          <p:nvPr/>
        </p:nvPicPr>
        <p:blipFill>
          <a:blip r:embed="rId9"/>
          <a:stretch/>
        </p:blipFill>
        <p:spPr bwMode="auto">
          <a:xfrm>
            <a:off x="4772241" y="5803403"/>
            <a:ext cx="1619644" cy="594972"/>
          </a:xfrm>
          <a:prstGeom prst="rect">
            <a:avLst/>
          </a:prstGeom>
          <a:noFill/>
          <a:ln>
            <a:noFill/>
          </a:ln>
        </p:spPr>
      </p:pic>
      <p:pic>
        <p:nvPicPr>
          <p:cNvPr id="35" name="Grafik 34"/>
          <p:cNvPicPr/>
          <p:nvPr/>
        </p:nvPicPr>
        <p:blipFill>
          <a:blip r:embed="rId10"/>
          <a:stretch/>
        </p:blipFill>
        <p:spPr bwMode="auto">
          <a:xfrm>
            <a:off x="6956171" y="5759554"/>
            <a:ext cx="519759" cy="710311"/>
          </a:xfrm>
          <a:prstGeom prst="rect">
            <a:avLst/>
          </a:prstGeom>
          <a:noFill/>
          <a:ln>
            <a:noFill/>
          </a:ln>
        </p:spPr>
      </p:pic>
      <p:pic>
        <p:nvPicPr>
          <p:cNvPr id="36" name="Grafik 35"/>
          <p:cNvPicPr/>
          <p:nvPr/>
        </p:nvPicPr>
        <p:blipFill>
          <a:blip r:embed="rId11"/>
          <a:stretch/>
        </p:blipFill>
        <p:spPr bwMode="auto">
          <a:xfrm>
            <a:off x="8040216" y="5866358"/>
            <a:ext cx="1573927" cy="4967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3" name="Inhaltsplatzhalter 2"/>
          <p:cNvSpPr>
            <a:spLocks noGrp="1"/>
          </p:cNvSpPr>
          <p:nvPr>
            <p:ph idx="1"/>
          </p:nvPr>
        </p:nvSpPr>
        <p:spPr bwMode="auto">
          <a:xfrm>
            <a:off x="838200" y="1825625"/>
            <a:ext cx="10515600" cy="4412180"/>
          </a:xfrm>
        </p:spPr>
        <p:txBody>
          <a:bodyPr>
            <a:normAutofit fontScale="92500" lnSpcReduction="20000"/>
          </a:bodyPr>
          <a:lstStyle/>
          <a:p>
            <a:pPr marL="0" indent="0">
              <a:buNone/>
              <a:defRPr/>
            </a:pPr>
            <a:r>
              <a:rPr lang="de-DE" sz="2000" dirty="0"/>
              <a:t>Hypothesen können z.B. zu folgenden Bereichen gebildet werden: </a:t>
            </a:r>
          </a:p>
          <a:p>
            <a:pPr>
              <a:lnSpc>
                <a:spcPct val="150000"/>
              </a:lnSpc>
              <a:defRPr/>
            </a:pPr>
            <a:r>
              <a:rPr lang="de-DE" sz="2000" dirty="0"/>
              <a:t>zu </a:t>
            </a:r>
            <a:r>
              <a:rPr lang="de-DE" sz="2000" b="1" dirty="0"/>
              <a:t>Menge</a:t>
            </a:r>
            <a:r>
              <a:rPr lang="de-DE" sz="2000" dirty="0"/>
              <a:t> </a:t>
            </a:r>
          </a:p>
          <a:p>
            <a:pPr lvl="1">
              <a:lnSpc>
                <a:spcPct val="150000"/>
              </a:lnSpc>
              <a:defRPr/>
            </a:pPr>
            <a:r>
              <a:rPr lang="de-DE" sz="1600" dirty="0"/>
              <a:t>Bsp. Man findet mehr Plastik in Erde neben Straßen als im Garten.</a:t>
            </a:r>
          </a:p>
          <a:p>
            <a:pPr>
              <a:lnSpc>
                <a:spcPct val="150000"/>
              </a:lnSpc>
              <a:defRPr/>
            </a:pPr>
            <a:r>
              <a:rPr lang="de-DE" sz="2000" dirty="0"/>
              <a:t>zu </a:t>
            </a:r>
            <a:r>
              <a:rPr lang="de-DE" sz="2000" b="1" dirty="0"/>
              <a:t>Orten</a:t>
            </a:r>
            <a:r>
              <a:rPr lang="de-DE" sz="2000" dirty="0"/>
              <a:t> </a:t>
            </a:r>
            <a:r>
              <a:rPr lang="de-DE" sz="1200" dirty="0"/>
              <a:t>(sowohl Orte wie Schule, Wald, ... als auch Orte wie Zahnpasta, Lebensmittel …)  </a:t>
            </a:r>
            <a:endParaRPr lang="de-DE" sz="2000" dirty="0"/>
          </a:p>
          <a:p>
            <a:pPr lvl="1">
              <a:lnSpc>
                <a:spcPct val="150000"/>
              </a:lnSpc>
              <a:defRPr/>
            </a:pPr>
            <a:r>
              <a:rPr lang="de-DE" sz="1600" dirty="0"/>
              <a:t>Bsp. In der Schule wird Kunststoff schlechter getrennt als zu Hause.</a:t>
            </a:r>
          </a:p>
          <a:p>
            <a:pPr>
              <a:lnSpc>
                <a:spcPct val="150000"/>
              </a:lnSpc>
              <a:defRPr/>
            </a:pPr>
            <a:r>
              <a:rPr lang="de-DE" sz="2000" dirty="0"/>
              <a:t>„</a:t>
            </a:r>
            <a:r>
              <a:rPr lang="de-DE" sz="2000" b="1" dirty="0"/>
              <a:t>Wenn-Dann-Hypothesen</a:t>
            </a:r>
            <a:r>
              <a:rPr lang="de-DE" sz="2000" dirty="0"/>
              <a:t>“ </a:t>
            </a:r>
          </a:p>
          <a:p>
            <a:pPr lvl="1">
              <a:lnSpc>
                <a:spcPct val="150000"/>
              </a:lnSpc>
              <a:defRPr/>
            </a:pPr>
            <a:r>
              <a:rPr lang="de-DE" sz="1600" dirty="0"/>
              <a:t>Bsp. Wenn an einem Ort mehr Kunststoff mit freiem Auge zu finden ist, dann findet man auch mehr Mikroplastik im Boden</a:t>
            </a:r>
          </a:p>
          <a:p>
            <a:pPr>
              <a:lnSpc>
                <a:spcPct val="150000"/>
              </a:lnSpc>
              <a:defRPr/>
            </a:pPr>
            <a:r>
              <a:rPr lang="de-DE" sz="2000" dirty="0"/>
              <a:t>“</a:t>
            </a:r>
            <a:r>
              <a:rPr lang="de-DE" sz="2000" b="1" dirty="0"/>
              <a:t>Je mehr-desto-Hypothesen</a:t>
            </a:r>
            <a:r>
              <a:rPr lang="de-DE" sz="2000" dirty="0"/>
              <a:t>“ </a:t>
            </a:r>
          </a:p>
          <a:p>
            <a:pPr lvl="1">
              <a:lnSpc>
                <a:spcPct val="150000"/>
              </a:lnSpc>
              <a:defRPr/>
            </a:pPr>
            <a:r>
              <a:rPr lang="de-DE" sz="1600" dirty="0"/>
              <a:t>Bsp. Je mehr Kunststoff an einem Ort im Boden gefunden werden kann, desto mehr Schadstoffe kann man im Boden finden. </a:t>
            </a: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10</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bildet man Hypothesen? </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3" name="Inhaltsplatzhalter 2"/>
          <p:cNvSpPr>
            <a:spLocks noGrp="1"/>
          </p:cNvSpPr>
          <p:nvPr>
            <p:ph idx="1"/>
          </p:nvPr>
        </p:nvSpPr>
        <p:spPr bwMode="auto">
          <a:xfrm>
            <a:off x="838200" y="1825625"/>
            <a:ext cx="10515600" cy="558687"/>
          </a:xfrm>
        </p:spPr>
        <p:txBody>
          <a:bodyPr/>
          <a:lstStyle/>
          <a:p>
            <a:pPr marL="0" indent="0">
              <a:buNone/>
              <a:defRPr/>
            </a:pPr>
            <a:r>
              <a:rPr lang="de-DE" sz="2000"/>
              <a:t>Verwende die Links um Hypothesen zur Frage „Wo sind Kunststoffe vorzufinden“ aufzustellen. </a:t>
            </a:r>
            <a:endParaRPr/>
          </a:p>
          <a:p>
            <a:pPr marL="0" indent="0">
              <a:buNone/>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11</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Wo sind Kunststoffe vorzufinden? </a:t>
            </a:r>
            <a:endParaRPr/>
          </a:p>
        </p:txBody>
      </p:sp>
      <p:graphicFrame>
        <p:nvGraphicFramePr>
          <p:cNvPr id="33" name="Tabelle 32"/>
          <p:cNvGraphicFramePr>
            <a:graphicFrameLocks noGrp="1"/>
          </p:cNvGraphicFramePr>
          <p:nvPr>
            <p:extLst>
              <p:ext uri="{D42A27DB-BD31-4B8C-83A1-F6EECF244321}">
                <p14:modId xmlns:p14="http://schemas.microsoft.com/office/powerpoint/2010/main" val="3038724553"/>
              </p:ext>
            </p:extLst>
          </p:nvPr>
        </p:nvGraphicFramePr>
        <p:xfrm>
          <a:off x="838199" y="2712979"/>
          <a:ext cx="10556952" cy="2276379"/>
        </p:xfrm>
        <a:graphic>
          <a:graphicData uri="http://schemas.openxmlformats.org/drawingml/2006/table">
            <a:tbl>
              <a:tblPr firstRow="1" firstCol="1" bandRow="1"/>
              <a:tblGrid>
                <a:gridCol w="1759492">
                  <a:extLst>
                    <a:ext uri="{9D8B030D-6E8A-4147-A177-3AD203B41FA5}">
                      <a16:colId xmlns:a16="http://schemas.microsoft.com/office/drawing/2014/main" val="20000"/>
                    </a:ext>
                  </a:extLst>
                </a:gridCol>
                <a:gridCol w="1759492">
                  <a:extLst>
                    <a:ext uri="{9D8B030D-6E8A-4147-A177-3AD203B41FA5}">
                      <a16:colId xmlns:a16="http://schemas.microsoft.com/office/drawing/2014/main" val="20001"/>
                    </a:ext>
                  </a:extLst>
                </a:gridCol>
                <a:gridCol w="1759492">
                  <a:extLst>
                    <a:ext uri="{9D8B030D-6E8A-4147-A177-3AD203B41FA5}">
                      <a16:colId xmlns:a16="http://schemas.microsoft.com/office/drawing/2014/main" val="20002"/>
                    </a:ext>
                  </a:extLst>
                </a:gridCol>
                <a:gridCol w="1759492">
                  <a:extLst>
                    <a:ext uri="{9D8B030D-6E8A-4147-A177-3AD203B41FA5}">
                      <a16:colId xmlns:a16="http://schemas.microsoft.com/office/drawing/2014/main" val="20003"/>
                    </a:ext>
                  </a:extLst>
                </a:gridCol>
                <a:gridCol w="1759492">
                  <a:extLst>
                    <a:ext uri="{9D8B030D-6E8A-4147-A177-3AD203B41FA5}">
                      <a16:colId xmlns:a16="http://schemas.microsoft.com/office/drawing/2014/main" val="20004"/>
                    </a:ext>
                  </a:extLst>
                </a:gridCol>
                <a:gridCol w="1759492">
                  <a:extLst>
                    <a:ext uri="{9D8B030D-6E8A-4147-A177-3AD203B41FA5}">
                      <a16:colId xmlns:a16="http://schemas.microsoft.com/office/drawing/2014/main" val="20005"/>
                    </a:ext>
                  </a:extLst>
                </a:gridCol>
              </a:tblGrid>
              <a:tr h="843599">
                <a:tc>
                  <a:txBody>
                    <a:bodyPr/>
                    <a:lstStyle/>
                    <a:p>
                      <a:pPr algn="ctr">
                        <a:defRPr/>
                      </a:pPr>
                      <a:r>
                        <a:rPr lang="de-AT" dirty="0"/>
                        <a:t>Universität Oldenburg</a:t>
                      </a:r>
                      <a:endParaRPr dirty="0"/>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dirty="0"/>
                        <a:t>AGES</a:t>
                      </a:r>
                      <a:endParaRPr dirty="0"/>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dirty="0"/>
                        <a:t> Kinderlexikon</a:t>
                      </a:r>
                      <a:endParaRPr dirty="0"/>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a:t> Quarks</a:t>
                      </a:r>
                      <a:endParaRPr/>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a:t>Kleine Zeitung</a:t>
                      </a:r>
                      <a:endParaRPr/>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a:t>It‘s in our hands</a:t>
                      </a:r>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extLst>
                  <a:ext uri="{0D108BD9-81ED-4DB2-BD59-A6C34878D82A}">
                    <a16:rowId xmlns:a16="http://schemas.microsoft.com/office/drawing/2014/main" val="10000"/>
                  </a:ext>
                </a:extLst>
              </a:tr>
              <a:tr h="1432780">
                <a:tc>
                  <a:txBody>
                    <a:bodyPr/>
                    <a:lstStyle/>
                    <a:p>
                      <a:pPr algn="ctr">
                        <a:defRPr/>
                      </a:pPr>
                      <a:endParaRPr lang="de-AT" sz="110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endParaRPr lang="de-AT" sz="110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lgn="ctr">
                        <a:defRPr/>
                      </a:pPr>
                      <a:endParaRPr lang="de-AT" sz="1100" dirty="0">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r>
                        <a:rPr lang="de-AT" sz="1100" dirty="0">
                          <a:solidFill>
                            <a:srgbClr val="0D0D0D"/>
                          </a:solidFill>
                          <a:latin typeface="Abadi Extra Light"/>
                          <a:ea typeface="Calibri"/>
                          <a:cs typeface="Arial"/>
                        </a:rPr>
                        <a:t> </a:t>
                      </a:r>
                      <a:endParaRPr dirty="0"/>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endParaRPr lang="de-AT" sz="1100" dirty="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endParaRPr lang="de-AT" sz="1100" dirty="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extLst>
                  <a:ext uri="{0D108BD9-81ED-4DB2-BD59-A6C34878D82A}">
                    <a16:rowId xmlns:a16="http://schemas.microsoft.com/office/drawing/2014/main" val="10001"/>
                  </a:ext>
                </a:extLst>
              </a:tr>
            </a:tbl>
          </a:graphicData>
        </a:graphic>
      </p:graphicFrame>
      <p:pic>
        <p:nvPicPr>
          <p:cNvPr id="35" name="Grafik 34" descr="Ein Bild, das Muster, Pixel, Design enthält.&#10;&#10;Automatisch generierte Beschreibung"/>
          <p:cNvPicPr>
            <a:picLocks noChangeAspect="1"/>
          </p:cNvPicPr>
          <p:nvPr/>
        </p:nvPicPr>
        <p:blipFill>
          <a:blip r:embed="rId8"/>
          <a:stretch/>
        </p:blipFill>
        <p:spPr bwMode="auto">
          <a:xfrm>
            <a:off x="3005508" y="3706389"/>
            <a:ext cx="1204055" cy="1204055"/>
          </a:xfrm>
          <a:prstGeom prst="rect">
            <a:avLst/>
          </a:prstGeom>
        </p:spPr>
      </p:pic>
      <p:pic>
        <p:nvPicPr>
          <p:cNvPr id="37" name="Grafik 36" descr="Ein Bild, das Muster, Quadrat, Pixel, Design enthält.&#10;&#10;Automatisch generierte Beschreibung"/>
          <p:cNvPicPr>
            <a:picLocks noChangeAspect="1"/>
          </p:cNvPicPr>
          <p:nvPr/>
        </p:nvPicPr>
        <p:blipFill>
          <a:blip r:embed="rId9"/>
          <a:stretch/>
        </p:blipFill>
        <p:spPr bwMode="auto">
          <a:xfrm>
            <a:off x="4684369" y="3696423"/>
            <a:ext cx="1204055" cy="1204055"/>
          </a:xfrm>
          <a:prstGeom prst="rect">
            <a:avLst/>
          </a:prstGeom>
        </p:spPr>
      </p:pic>
      <p:pic>
        <p:nvPicPr>
          <p:cNvPr id="39" name="Grafik 38" descr="Ein Bild, das Muster, Grafiken, Pixel, Design enthält.&#10;&#10;Automatisch generierte Beschreibung"/>
          <p:cNvPicPr>
            <a:picLocks noChangeAspect="1"/>
          </p:cNvPicPr>
          <p:nvPr/>
        </p:nvPicPr>
        <p:blipFill>
          <a:blip r:embed="rId10"/>
          <a:stretch/>
        </p:blipFill>
        <p:spPr bwMode="auto">
          <a:xfrm>
            <a:off x="6406345" y="3706388"/>
            <a:ext cx="1204056" cy="1204056"/>
          </a:xfrm>
          <a:prstGeom prst="rect">
            <a:avLst/>
          </a:prstGeom>
        </p:spPr>
      </p:pic>
      <p:pic>
        <p:nvPicPr>
          <p:cNvPr id="41" name="Grafik 40" descr="Ein Bild, das Muster, Pixel enthält.&#10;&#10;Automatisch generierte Beschreibung"/>
          <p:cNvPicPr>
            <a:picLocks noChangeAspect="1"/>
          </p:cNvPicPr>
          <p:nvPr/>
        </p:nvPicPr>
        <p:blipFill>
          <a:blip r:embed="rId11"/>
          <a:stretch/>
        </p:blipFill>
        <p:spPr bwMode="auto">
          <a:xfrm>
            <a:off x="8156225" y="3711968"/>
            <a:ext cx="1168525" cy="1168525"/>
          </a:xfrm>
          <a:prstGeom prst="rect">
            <a:avLst/>
          </a:prstGeom>
        </p:spPr>
      </p:pic>
      <p:pic>
        <p:nvPicPr>
          <p:cNvPr id="43" name="Grafik 42" descr="Ein Bild, das Muster, Grafiken, Pixel, Design enthält.&#10;&#10;Automatisch generierte Beschreibung"/>
          <p:cNvPicPr>
            <a:picLocks noChangeAspect="1"/>
          </p:cNvPicPr>
          <p:nvPr/>
        </p:nvPicPr>
        <p:blipFill>
          <a:blip r:embed="rId12"/>
          <a:stretch/>
        </p:blipFill>
        <p:spPr bwMode="auto">
          <a:xfrm>
            <a:off x="9809960" y="3710962"/>
            <a:ext cx="1168524" cy="1168524"/>
          </a:xfrm>
          <a:prstGeom prst="rect">
            <a:avLst/>
          </a:prstGeom>
        </p:spPr>
      </p:pic>
      <p:pic>
        <p:nvPicPr>
          <p:cNvPr id="44" name="Grafik 43" descr="Ein Bild, das Muster, Pixel enthält.&#10;&#10;Automatisch generierte Beschreibung"/>
          <p:cNvPicPr>
            <a:picLocks noChangeAspect="1"/>
          </p:cNvPicPr>
          <p:nvPr/>
        </p:nvPicPr>
        <p:blipFill>
          <a:blip r:embed="rId13"/>
          <a:stretch/>
        </p:blipFill>
        <p:spPr bwMode="auto">
          <a:xfrm>
            <a:off x="1298763" y="3782674"/>
            <a:ext cx="1117805" cy="1117805"/>
          </a:xfrm>
          <a:prstGeom prst="rect">
            <a:avLst/>
          </a:prstGeom>
        </p:spPr>
      </p:pic>
    </p:spTree>
    <p:extLst>
      <p:ext uri="{BB962C8B-B14F-4D97-AF65-F5344CB8AC3E}">
        <p14:creationId xmlns:p14="http://schemas.microsoft.com/office/powerpoint/2010/main" val="2174754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A2</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Modellierungsaufgabe - „Wie viel Kunststoffmüll produzierst du in einer Woche?“</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12</a:t>
            </a:fld>
            <a:endParaRPr lang="de-DE"/>
          </a:p>
        </p:txBody>
      </p:sp>
    </p:spTree>
    <p:extLst>
      <p:ext uri="{BB962C8B-B14F-4D97-AF65-F5344CB8AC3E}">
        <p14:creationId xmlns:p14="http://schemas.microsoft.com/office/powerpoint/2010/main" val="2080055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13</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584775"/>
          </a:xfrm>
          <a:prstGeom prst="rect">
            <a:avLst/>
          </a:prstGeom>
          <a:noFill/>
        </p:spPr>
        <p:txBody>
          <a:bodyPr wrap="square" rtlCol="0">
            <a:spAutoFit/>
          </a:bodyPr>
          <a:lstStyle/>
          <a:p>
            <a:pPr>
              <a:defRPr/>
            </a:pPr>
            <a:r>
              <a:rPr lang="de-AT" sz="3200" dirty="0">
                <a:solidFill>
                  <a:srgbClr val="537974"/>
                </a:solidFill>
                <a:latin typeface="Abadi Extra Light"/>
              </a:rPr>
              <a:t>Wo findest du Kunststoffe in deinem Alltag?</a:t>
            </a:r>
            <a:endParaRPr dirty="0"/>
          </a:p>
        </p:txBody>
      </p:sp>
      <p:sp>
        <p:nvSpPr>
          <p:cNvPr id="34" name="Textfeld 33">
            <a:extLst>
              <a:ext uri="{FF2B5EF4-FFF2-40B4-BE49-F238E27FC236}">
                <a16:creationId xmlns:a16="http://schemas.microsoft.com/office/drawing/2014/main" id="{23E158D3-743E-F737-F469-BB3C03F27F9D}"/>
              </a:ext>
            </a:extLst>
          </p:cNvPr>
          <p:cNvSpPr txBox="1"/>
          <p:nvPr/>
        </p:nvSpPr>
        <p:spPr bwMode="auto">
          <a:xfrm>
            <a:off x="838200" y="1970321"/>
            <a:ext cx="10515600" cy="1569660"/>
          </a:xfrm>
          <a:prstGeom prst="rect">
            <a:avLst/>
          </a:prstGeom>
          <a:noFill/>
        </p:spPr>
        <p:txBody>
          <a:bodyPr wrap="square" rtlCol="0">
            <a:spAutoFit/>
          </a:bodyPr>
          <a:lstStyle/>
          <a:p>
            <a:r>
              <a:rPr lang="de-DE" sz="2400" dirty="0">
                <a:latin typeface="Abadi Extra Light"/>
              </a:rPr>
              <a:t>Vorbereitung:</a:t>
            </a:r>
          </a:p>
          <a:p>
            <a:endParaRPr lang="de-DE" sz="2400" dirty="0">
              <a:latin typeface="Abadi Extra Light"/>
            </a:endParaRPr>
          </a:p>
          <a:p>
            <a:pPr marL="896938"/>
            <a:r>
              <a:rPr lang="de-DE" sz="2400" dirty="0">
                <a:latin typeface="Abadi Extra Light"/>
              </a:rPr>
              <a:t>	Dokumentiere 1 Woche lang, wie viel Kunststoffmüll du produzierst. 	Verfasse dein Kunststoffmüll-Tagebuch.</a:t>
            </a:r>
          </a:p>
        </p:txBody>
      </p:sp>
      <p:pic>
        <p:nvPicPr>
          <p:cNvPr id="33" name="Grafik 32" descr="Unterschrift Silhouette">
            <a:extLst>
              <a:ext uri="{FF2B5EF4-FFF2-40B4-BE49-F238E27FC236}">
                <a16:creationId xmlns:a16="http://schemas.microsoft.com/office/drawing/2014/main" id="{F9B01B4B-8007-BEC5-695D-1CD71EA23BE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15543" y="2658619"/>
            <a:ext cx="914400" cy="914400"/>
          </a:xfrm>
          <a:prstGeom prst="rect">
            <a:avLst/>
          </a:prstGeom>
        </p:spPr>
      </p:pic>
      <p:sp>
        <p:nvSpPr>
          <p:cNvPr id="35" name="Textfeld 34">
            <a:extLst>
              <a:ext uri="{FF2B5EF4-FFF2-40B4-BE49-F238E27FC236}">
                <a16:creationId xmlns:a16="http://schemas.microsoft.com/office/drawing/2014/main" id="{7E325AF4-3374-A0C5-929E-69B2A0CF3224}"/>
              </a:ext>
            </a:extLst>
          </p:cNvPr>
          <p:cNvSpPr txBox="1"/>
          <p:nvPr/>
        </p:nvSpPr>
        <p:spPr>
          <a:xfrm>
            <a:off x="1370589" y="4299563"/>
            <a:ext cx="9450821" cy="1077218"/>
          </a:xfrm>
          <a:prstGeom prst="rect">
            <a:avLst/>
          </a:prstGeom>
          <a:noFill/>
        </p:spPr>
        <p:txBody>
          <a:bodyPr wrap="square" rtlCol="0">
            <a:spAutoFit/>
          </a:bodyPr>
          <a:lstStyle/>
          <a:p>
            <a:pPr algn="ctr"/>
            <a:r>
              <a:rPr lang="de-DE" sz="3200" dirty="0">
                <a:solidFill>
                  <a:srgbClr val="70A7A1"/>
                </a:solidFill>
                <a:latin typeface="+mj-lt"/>
                <a:ea typeface="+mj-ea"/>
                <a:cs typeface="+mj-cs"/>
              </a:rPr>
              <a:t>Wie kannst du erkennen, ob es sich um Kunststoffe handelt? Wie kannst du Kunststoffmüll richtig trennen?</a:t>
            </a:r>
          </a:p>
        </p:txBody>
      </p:sp>
    </p:spTree>
    <p:extLst>
      <p:ext uri="{BB962C8B-B14F-4D97-AF65-F5344CB8AC3E}">
        <p14:creationId xmlns:p14="http://schemas.microsoft.com/office/powerpoint/2010/main" val="4124150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14</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1077218"/>
          </a:xfrm>
          <a:prstGeom prst="rect">
            <a:avLst/>
          </a:prstGeom>
          <a:noFill/>
        </p:spPr>
        <p:txBody>
          <a:bodyPr wrap="square" rtlCol="0">
            <a:spAutoFit/>
          </a:bodyPr>
          <a:lstStyle/>
          <a:p>
            <a:pPr>
              <a:defRPr/>
            </a:pPr>
            <a:r>
              <a:rPr lang="de-AT" sz="3200" dirty="0">
                <a:solidFill>
                  <a:srgbClr val="537974"/>
                </a:solidFill>
                <a:latin typeface="Abadi Extra Light"/>
              </a:rPr>
              <a:t>Wie kannst du erkennen, ob es sich um Kunststoffe handelt?</a:t>
            </a:r>
            <a:endParaRPr dirty="0"/>
          </a:p>
        </p:txBody>
      </p:sp>
      <p:pic>
        <p:nvPicPr>
          <p:cNvPr id="1085" name="Grafik 1084" descr="Ein Bild, das Text, Schrift, Screenshot, Quittung enthält.&#10;&#10;Automatisch generierte Beschreibung">
            <a:extLst>
              <a:ext uri="{FF2B5EF4-FFF2-40B4-BE49-F238E27FC236}">
                <a16:creationId xmlns:a16="http://schemas.microsoft.com/office/drawing/2014/main" id="{01399710-115C-DE12-33B6-D765FAE5D8FE}"/>
              </a:ext>
            </a:extLst>
          </p:cNvPr>
          <p:cNvPicPr>
            <a:picLocks noChangeAspect="1"/>
          </p:cNvPicPr>
          <p:nvPr/>
        </p:nvPicPr>
        <p:blipFill>
          <a:blip r:embed="rId8"/>
          <a:stretch>
            <a:fillRect/>
          </a:stretch>
        </p:blipFill>
        <p:spPr>
          <a:xfrm>
            <a:off x="1648239" y="1859089"/>
            <a:ext cx="8883357" cy="4692595"/>
          </a:xfrm>
          <a:prstGeom prst="rect">
            <a:avLst/>
          </a:prstGeom>
        </p:spPr>
      </p:pic>
    </p:spTree>
    <p:extLst>
      <p:ext uri="{BB962C8B-B14F-4D97-AF65-F5344CB8AC3E}">
        <p14:creationId xmlns:p14="http://schemas.microsoft.com/office/powerpoint/2010/main" val="3377257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15</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kannst du Kunststoffmüll richtig trennen?</a:t>
            </a:r>
            <a:endParaRPr dirty="0"/>
          </a:p>
        </p:txBody>
      </p:sp>
      <p:sp>
        <p:nvSpPr>
          <p:cNvPr id="33" name="Textfeld 32">
            <a:extLst>
              <a:ext uri="{FF2B5EF4-FFF2-40B4-BE49-F238E27FC236}">
                <a16:creationId xmlns:a16="http://schemas.microsoft.com/office/drawing/2014/main" id="{EDABA06A-EDEF-39B4-49E4-F7ED69B909D2}"/>
              </a:ext>
            </a:extLst>
          </p:cNvPr>
          <p:cNvSpPr txBox="1"/>
          <p:nvPr/>
        </p:nvSpPr>
        <p:spPr>
          <a:xfrm>
            <a:off x="1963629" y="2276478"/>
            <a:ext cx="7655695" cy="1938992"/>
          </a:xfrm>
          <a:prstGeom prst="rect">
            <a:avLst/>
          </a:prstGeom>
          <a:noFill/>
        </p:spPr>
        <p:txBody>
          <a:bodyPr wrap="square">
            <a:spAutoFit/>
          </a:bodyPr>
          <a:lstStyle/>
          <a:p>
            <a:r>
              <a:rPr lang="de-DE" sz="2400" dirty="0">
                <a:latin typeface="Abadi Extra Light"/>
              </a:rPr>
              <a:t>Checke jeweils den Recycling-Code auf einer Verpackung.</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Wenn du dir unsicher bist, scanne den folgenden QR-Code. </a:t>
            </a:r>
            <a:endParaRPr lang="de-DE" sz="2400" dirty="0"/>
          </a:p>
        </p:txBody>
      </p:sp>
      <p:pic>
        <p:nvPicPr>
          <p:cNvPr id="35" name="Grafik 34" descr="Lupe mit einfarbiger Füllung">
            <a:extLst>
              <a:ext uri="{FF2B5EF4-FFF2-40B4-BE49-F238E27FC236}">
                <a16:creationId xmlns:a16="http://schemas.microsoft.com/office/drawing/2014/main" id="{BB7E1DC4-E026-13E3-BB98-713CFF9AA6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9922" y="2032309"/>
            <a:ext cx="1080000" cy="1080000"/>
          </a:xfrm>
          <a:prstGeom prst="rect">
            <a:avLst/>
          </a:prstGeom>
        </p:spPr>
      </p:pic>
      <p:pic>
        <p:nvPicPr>
          <p:cNvPr id="37" name="Grafik 36" descr="Smartphone Silhouette">
            <a:extLst>
              <a:ext uri="{FF2B5EF4-FFF2-40B4-BE49-F238E27FC236}">
                <a16:creationId xmlns:a16="http://schemas.microsoft.com/office/drawing/2014/main" id="{51605EC5-6929-D98A-2A0F-E0D250E7276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3629" y="3356478"/>
            <a:ext cx="1080000" cy="1080000"/>
          </a:xfrm>
          <a:prstGeom prst="rect">
            <a:avLst/>
          </a:prstGeom>
        </p:spPr>
      </p:pic>
      <p:pic>
        <p:nvPicPr>
          <p:cNvPr id="38" name="Grafik 37" descr="Ein Bild, das Muster, Pixel, Design enthält.&#10;&#10;Automatisch generierte Beschreibung">
            <a:extLst>
              <a:ext uri="{FF2B5EF4-FFF2-40B4-BE49-F238E27FC236}">
                <a16:creationId xmlns:a16="http://schemas.microsoft.com/office/drawing/2014/main" id="{A7140CCF-EAC9-CC05-99CE-E5C3532ABF2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95203" y="4131927"/>
            <a:ext cx="2192547" cy="2192547"/>
          </a:xfrm>
          <a:prstGeom prst="rect">
            <a:avLst/>
          </a:prstGeom>
        </p:spPr>
      </p:pic>
      <p:sp>
        <p:nvSpPr>
          <p:cNvPr id="39" name="Textfeld 2">
            <a:extLst>
              <a:ext uri="{FF2B5EF4-FFF2-40B4-BE49-F238E27FC236}">
                <a16:creationId xmlns:a16="http://schemas.microsoft.com/office/drawing/2014/main" id="{ED3CA86C-450E-EBD2-ADBC-CB403BD93C57}"/>
              </a:ext>
            </a:extLst>
          </p:cNvPr>
          <p:cNvSpPr txBox="1"/>
          <p:nvPr/>
        </p:nvSpPr>
        <p:spPr>
          <a:xfrm>
            <a:off x="2830960" y="6127750"/>
            <a:ext cx="5779640" cy="36512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300"/>
              </a:spcAft>
            </a:pPr>
            <a:r>
              <a:rPr lang="de-AT" sz="2400" u="sng" kern="100" dirty="0">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https://</a:t>
            </a:r>
            <a:r>
              <a:rPr lang="de-AT" sz="2400" u="sng" kern="100" dirty="0" err="1">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www.ara.at</a:t>
            </a:r>
            <a:r>
              <a:rPr lang="de-AT" sz="2400" u="sng" kern="100" dirty="0">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a:t>
            </a:r>
            <a:r>
              <a:rPr lang="de-AT" sz="2400" u="sng" kern="100" dirty="0" err="1">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recyclingguide</a:t>
            </a:r>
            <a:endParaRPr lang="de-AT" sz="2400" kern="1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endParaRPr>
          </a:p>
          <a:p>
            <a:pPr algn="just">
              <a:lnSpc>
                <a:spcPct val="107000"/>
              </a:lnSpc>
              <a:spcAft>
                <a:spcPts val="300"/>
              </a:spcAft>
            </a:pPr>
            <a:r>
              <a:rPr lang="de-AT" sz="1100" kern="1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975211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26F3244-0387-4F86-542E-4BD66C8C34AF}"/>
              </a:ext>
            </a:extLst>
          </p:cNvPr>
          <p:cNvSpPr>
            <a:spLocks noGrp="1"/>
          </p:cNvSpPr>
          <p:nvPr>
            <p:ph type="sldNum" sz="quarter" idx="12"/>
          </p:nvPr>
        </p:nvSpPr>
        <p:spPr/>
        <p:txBody>
          <a:bodyPr/>
          <a:lstStyle/>
          <a:p>
            <a:pPr>
              <a:defRPr/>
            </a:pPr>
            <a:fld id="{6E30FAD0-7AC4-FB45-8773-9B4623131DE2}" type="slidenum">
              <a:rPr lang="de-DE" smtClean="0"/>
              <a:t>16</a:t>
            </a:fld>
            <a:endParaRPr lang="de-DE"/>
          </a:p>
        </p:txBody>
      </p:sp>
      <p:sp>
        <p:nvSpPr>
          <p:cNvPr id="5" name="Titel 1">
            <a:extLst>
              <a:ext uri="{FF2B5EF4-FFF2-40B4-BE49-F238E27FC236}">
                <a16:creationId xmlns:a16="http://schemas.microsoft.com/office/drawing/2014/main" id="{43DBB43C-F9AD-4242-4B64-1E2313DFAA53}"/>
              </a:ext>
            </a:extLst>
          </p:cNvPr>
          <p:cNvSpPr>
            <a:spLocks noGrp="1"/>
          </p:cNvSpPr>
          <p:nvPr>
            <p:ph type="title"/>
          </p:nvPr>
        </p:nvSpPr>
        <p:spPr>
          <a:xfrm>
            <a:off x="2387436" y="2204864"/>
            <a:ext cx="7417128" cy="1325563"/>
          </a:xfrm>
        </p:spPr>
        <p:txBody>
          <a:bodyPr>
            <a:noAutofit/>
          </a:bodyPr>
          <a:lstStyle/>
          <a:p>
            <a:pPr algn="ctr"/>
            <a:r>
              <a:rPr lang="de-DE" sz="5000" b="1" dirty="0">
                <a:solidFill>
                  <a:srgbClr val="70A7A1"/>
                </a:solidFill>
                <a:latin typeface="Abadi Extra Light"/>
                <a:ea typeface="+mn-ea"/>
                <a:cs typeface="+mn-cs"/>
              </a:rPr>
              <a:t>Wo finden wir Kunststoffe in unserem Alltag?</a:t>
            </a:r>
          </a:p>
        </p:txBody>
      </p:sp>
      <p:sp>
        <p:nvSpPr>
          <p:cNvPr id="6" name="Textfeld 5">
            <a:extLst>
              <a:ext uri="{FF2B5EF4-FFF2-40B4-BE49-F238E27FC236}">
                <a16:creationId xmlns:a16="http://schemas.microsoft.com/office/drawing/2014/main" id="{3ADF2A01-1363-DA33-EC65-6EED99E62876}"/>
              </a:ext>
            </a:extLst>
          </p:cNvPr>
          <p:cNvSpPr txBox="1"/>
          <p:nvPr/>
        </p:nvSpPr>
        <p:spPr bwMode="auto">
          <a:xfrm>
            <a:off x="4257997" y="3530427"/>
            <a:ext cx="3676006" cy="461665"/>
          </a:xfrm>
          <a:prstGeom prst="rect">
            <a:avLst/>
          </a:prstGeom>
          <a:noFill/>
        </p:spPr>
        <p:txBody>
          <a:bodyPr wrap="none" rtlCol="0">
            <a:spAutoFit/>
          </a:bodyPr>
          <a:lstStyle/>
          <a:p>
            <a:r>
              <a:rPr lang="de-DE" sz="2400" dirty="0">
                <a:latin typeface="Abadi Extra Light"/>
              </a:rPr>
              <a:t>Aktivierung &amp; Brainstorming</a:t>
            </a:r>
          </a:p>
        </p:txBody>
      </p:sp>
    </p:spTree>
    <p:extLst>
      <p:ext uri="{BB962C8B-B14F-4D97-AF65-F5344CB8AC3E}">
        <p14:creationId xmlns:p14="http://schemas.microsoft.com/office/powerpoint/2010/main" val="2509483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17</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1077218"/>
          </a:xfrm>
          <a:prstGeom prst="rect">
            <a:avLst/>
          </a:prstGeom>
          <a:noFill/>
        </p:spPr>
        <p:txBody>
          <a:bodyPr wrap="square" rtlCol="0">
            <a:spAutoFit/>
          </a:bodyPr>
          <a:lstStyle/>
          <a:p>
            <a:pPr>
              <a:defRPr/>
            </a:pPr>
            <a:r>
              <a:rPr lang="de-AT" sz="3200" dirty="0">
                <a:solidFill>
                  <a:srgbClr val="537974"/>
                </a:solidFill>
                <a:latin typeface="Abadi Extra Light"/>
              </a:rPr>
              <a:t>Wie viel Kunststoffmüll produzierst du in einer Woche?</a:t>
            </a:r>
            <a:endParaRPr dirty="0"/>
          </a:p>
        </p:txBody>
      </p:sp>
      <p:sp>
        <p:nvSpPr>
          <p:cNvPr id="34" name="Textfeld 33">
            <a:extLst>
              <a:ext uri="{FF2B5EF4-FFF2-40B4-BE49-F238E27FC236}">
                <a16:creationId xmlns:a16="http://schemas.microsoft.com/office/drawing/2014/main" id="{23E158D3-743E-F737-F469-BB3C03F27F9D}"/>
              </a:ext>
            </a:extLst>
          </p:cNvPr>
          <p:cNvSpPr txBox="1"/>
          <p:nvPr/>
        </p:nvSpPr>
        <p:spPr bwMode="auto">
          <a:xfrm>
            <a:off x="838200" y="1970321"/>
            <a:ext cx="10543271" cy="2677656"/>
          </a:xfrm>
          <a:prstGeom prst="rect">
            <a:avLst/>
          </a:prstGeom>
          <a:noFill/>
        </p:spPr>
        <p:txBody>
          <a:bodyPr wrap="none" rtlCol="0">
            <a:spAutoFit/>
          </a:bodyPr>
          <a:lstStyle/>
          <a:p>
            <a:r>
              <a:rPr lang="de-DE" sz="2400" dirty="0">
                <a:latin typeface="Abadi Extra Light"/>
              </a:rPr>
              <a:t>Modellierungsaufgabe:</a:t>
            </a:r>
          </a:p>
          <a:p>
            <a:endParaRPr lang="de-DE" sz="2400" dirty="0">
              <a:latin typeface="Abadi Extra Light"/>
            </a:endParaRPr>
          </a:p>
          <a:p>
            <a:r>
              <a:rPr lang="de-DE" sz="2400" dirty="0">
                <a:latin typeface="Abadi Extra Light"/>
              </a:rPr>
              <a:t>	Dokumentiere jeden Arbeitsschritt in deinem Arbeitsheft.</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Wenn du dir unsicher bist, nütze den Lösungsplan und/oder die Tippkarten.</a:t>
            </a:r>
          </a:p>
        </p:txBody>
      </p:sp>
      <p:pic>
        <p:nvPicPr>
          <p:cNvPr id="36" name="Grafik 35" descr="Unterschrift Silhouette">
            <a:extLst>
              <a:ext uri="{FF2B5EF4-FFF2-40B4-BE49-F238E27FC236}">
                <a16:creationId xmlns:a16="http://schemas.microsoft.com/office/drawing/2014/main" id="{7FBD9A57-59A1-73A0-ADDE-539545D71D0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bwMode="auto">
          <a:xfrm>
            <a:off x="810529" y="2505294"/>
            <a:ext cx="914400" cy="914400"/>
          </a:xfrm>
          <a:prstGeom prst="rect">
            <a:avLst/>
          </a:prstGeom>
        </p:spPr>
      </p:pic>
      <p:pic>
        <p:nvPicPr>
          <p:cNvPr id="40" name="Grafik 39" descr="Glühbirne und Zahnrad Silhouette">
            <a:extLst>
              <a:ext uri="{FF2B5EF4-FFF2-40B4-BE49-F238E27FC236}">
                <a16:creationId xmlns:a16="http://schemas.microsoft.com/office/drawing/2014/main" id="{DC98D46F-5A1F-055D-4B52-8AAA2F71721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27729" y="3770048"/>
            <a:ext cx="1080000" cy="1080000"/>
          </a:xfrm>
          <a:prstGeom prst="rect">
            <a:avLst/>
          </a:prstGeom>
        </p:spPr>
      </p:pic>
    </p:spTree>
    <p:extLst>
      <p:ext uri="{BB962C8B-B14F-4D97-AF65-F5344CB8AC3E}">
        <p14:creationId xmlns:p14="http://schemas.microsoft.com/office/powerpoint/2010/main" val="1256183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18</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1077218"/>
          </a:xfrm>
          <a:prstGeom prst="rect">
            <a:avLst/>
          </a:prstGeom>
          <a:noFill/>
        </p:spPr>
        <p:txBody>
          <a:bodyPr wrap="square" rtlCol="0">
            <a:spAutoFit/>
          </a:bodyPr>
          <a:lstStyle/>
          <a:p>
            <a:pPr>
              <a:defRPr/>
            </a:pPr>
            <a:r>
              <a:rPr lang="de-AT" sz="3200" dirty="0">
                <a:solidFill>
                  <a:srgbClr val="537974"/>
                </a:solidFill>
                <a:latin typeface="Abadi Extra Light"/>
              </a:rPr>
              <a:t>Wie viel Kunststoffmüll produzierst du in einer Woche?</a:t>
            </a:r>
            <a:endParaRPr dirty="0"/>
          </a:p>
        </p:txBody>
      </p:sp>
      <p:graphicFrame>
        <p:nvGraphicFramePr>
          <p:cNvPr id="3" name="Inhaltsplatzhalter 3">
            <a:extLst>
              <a:ext uri="{FF2B5EF4-FFF2-40B4-BE49-F238E27FC236}">
                <a16:creationId xmlns:a16="http://schemas.microsoft.com/office/drawing/2014/main" id="{E48AF621-0049-65B7-3B6F-2B77CEFCED9B}"/>
              </a:ext>
            </a:extLst>
          </p:cNvPr>
          <p:cNvGraphicFramePr>
            <a:graphicFrameLocks noGrp="1"/>
          </p:cNvGraphicFramePr>
          <p:nvPr>
            <p:ph idx="1"/>
            <p:extLst>
              <p:ext uri="{D42A27DB-BD31-4B8C-83A1-F6EECF244321}">
                <p14:modId xmlns:p14="http://schemas.microsoft.com/office/powerpoint/2010/main" val="15879299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451961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A3</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Herstellung von Kunststoffen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19</a:t>
            </a:fld>
            <a:endParaRPr lang="de-DE"/>
          </a:p>
        </p:txBody>
      </p:sp>
    </p:spTree>
    <p:extLst>
      <p:ext uri="{BB962C8B-B14F-4D97-AF65-F5344CB8AC3E}">
        <p14:creationId xmlns:p14="http://schemas.microsoft.com/office/powerpoint/2010/main" val="2392405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dirty="0">
                <a:solidFill>
                  <a:srgbClr val="537974"/>
                </a:solidFill>
                <a:latin typeface="Abadi Extra Light"/>
              </a:rPr>
              <a:t>Modul A</a:t>
            </a:r>
            <a:endParaRPr dirty="0"/>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Einstieg</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20</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4" name="Rechteck: abgerundete Ecken 38">
            <a:extLst>
              <a:ext uri="{FF2B5EF4-FFF2-40B4-BE49-F238E27FC236}">
                <a16:creationId xmlns:a16="http://schemas.microsoft.com/office/drawing/2014/main" id="{08269AFD-3F55-AB4A-1A59-7E3A8C0B305B}"/>
              </a:ext>
            </a:extLst>
          </p:cNvPr>
          <p:cNvSpPr txBox="1"/>
          <p:nvPr/>
        </p:nvSpPr>
        <p:spPr bwMode="auto">
          <a:xfrm>
            <a:off x="818254" y="2588890"/>
            <a:ext cx="10515600" cy="3709253"/>
          </a:xfrm>
          <a:custGeom>
            <a:avLst/>
            <a:gdLst>
              <a:gd name="connsiteX0" fmla="*/ 0 w 10515600"/>
              <a:gd name="connsiteY0" fmla="*/ 537397 h 3709253"/>
              <a:gd name="connsiteX1" fmla="*/ 537397 w 10515600"/>
              <a:gd name="connsiteY1" fmla="*/ 0 h 3709253"/>
              <a:gd name="connsiteX2" fmla="*/ 928516 w 10515600"/>
              <a:gd name="connsiteY2" fmla="*/ 0 h 3709253"/>
              <a:gd name="connsiteX3" fmla="*/ 1508451 w 10515600"/>
              <a:gd name="connsiteY3" fmla="*/ 0 h 3709253"/>
              <a:gd name="connsiteX4" fmla="*/ 2277203 w 10515600"/>
              <a:gd name="connsiteY4" fmla="*/ 0 h 3709253"/>
              <a:gd name="connsiteX5" fmla="*/ 2762730 w 10515600"/>
              <a:gd name="connsiteY5" fmla="*/ 0 h 3709253"/>
              <a:gd name="connsiteX6" fmla="*/ 3437073 w 10515600"/>
              <a:gd name="connsiteY6" fmla="*/ 0 h 3709253"/>
              <a:gd name="connsiteX7" fmla="*/ 3828192 w 10515600"/>
              <a:gd name="connsiteY7" fmla="*/ 0 h 3709253"/>
              <a:gd name="connsiteX8" fmla="*/ 4691352 w 10515600"/>
              <a:gd name="connsiteY8" fmla="*/ 0 h 3709253"/>
              <a:gd name="connsiteX9" fmla="*/ 5365695 w 10515600"/>
              <a:gd name="connsiteY9" fmla="*/ 0 h 3709253"/>
              <a:gd name="connsiteX10" fmla="*/ 6228854 w 10515600"/>
              <a:gd name="connsiteY10" fmla="*/ 0 h 3709253"/>
              <a:gd name="connsiteX11" fmla="*/ 6808790 w 10515600"/>
              <a:gd name="connsiteY11" fmla="*/ 0 h 3709253"/>
              <a:gd name="connsiteX12" fmla="*/ 7294317 w 10515600"/>
              <a:gd name="connsiteY12" fmla="*/ 0 h 3709253"/>
              <a:gd name="connsiteX13" fmla="*/ 7968660 w 10515600"/>
              <a:gd name="connsiteY13" fmla="*/ 0 h 3709253"/>
              <a:gd name="connsiteX14" fmla="*/ 8737411 w 10515600"/>
              <a:gd name="connsiteY14" fmla="*/ 0 h 3709253"/>
              <a:gd name="connsiteX15" fmla="*/ 9978203 w 10515600"/>
              <a:gd name="connsiteY15" fmla="*/ 0 h 3709253"/>
              <a:gd name="connsiteX16" fmla="*/ 10515600 w 10515600"/>
              <a:gd name="connsiteY16" fmla="*/ 537397 h 3709253"/>
              <a:gd name="connsiteX17" fmla="*/ 10515600 w 10515600"/>
              <a:gd name="connsiteY17" fmla="*/ 1222356 h 3709253"/>
              <a:gd name="connsiteX18" fmla="*/ 10515600 w 10515600"/>
              <a:gd name="connsiteY18" fmla="*/ 1828282 h 3709253"/>
              <a:gd name="connsiteX19" fmla="*/ 10515600 w 10515600"/>
              <a:gd name="connsiteY19" fmla="*/ 2513241 h 3709253"/>
              <a:gd name="connsiteX20" fmla="*/ 10515600 w 10515600"/>
              <a:gd name="connsiteY20" fmla="*/ 3171856 h 3709253"/>
              <a:gd name="connsiteX21" fmla="*/ 9978203 w 10515600"/>
              <a:gd name="connsiteY21" fmla="*/ 3709253 h 3709253"/>
              <a:gd name="connsiteX22" fmla="*/ 9398268 w 10515600"/>
              <a:gd name="connsiteY22" fmla="*/ 3709253 h 3709253"/>
              <a:gd name="connsiteX23" fmla="*/ 8912741 w 10515600"/>
              <a:gd name="connsiteY23" fmla="*/ 3709253 h 3709253"/>
              <a:gd name="connsiteX24" fmla="*/ 8238397 w 10515600"/>
              <a:gd name="connsiteY24" fmla="*/ 3709253 h 3709253"/>
              <a:gd name="connsiteX25" fmla="*/ 7564054 w 10515600"/>
              <a:gd name="connsiteY25" fmla="*/ 3709253 h 3709253"/>
              <a:gd name="connsiteX26" fmla="*/ 6984119 w 10515600"/>
              <a:gd name="connsiteY26" fmla="*/ 3709253 h 3709253"/>
              <a:gd name="connsiteX27" fmla="*/ 6120959 w 10515600"/>
              <a:gd name="connsiteY27" fmla="*/ 3709253 h 3709253"/>
              <a:gd name="connsiteX28" fmla="*/ 5635432 w 10515600"/>
              <a:gd name="connsiteY28" fmla="*/ 3709253 h 3709253"/>
              <a:gd name="connsiteX29" fmla="*/ 4772273 w 10515600"/>
              <a:gd name="connsiteY29" fmla="*/ 3709253 h 3709253"/>
              <a:gd name="connsiteX30" fmla="*/ 4286746 w 10515600"/>
              <a:gd name="connsiteY30" fmla="*/ 3709253 h 3709253"/>
              <a:gd name="connsiteX31" fmla="*/ 3517994 w 10515600"/>
              <a:gd name="connsiteY31" fmla="*/ 3709253 h 3709253"/>
              <a:gd name="connsiteX32" fmla="*/ 2654835 w 10515600"/>
              <a:gd name="connsiteY32" fmla="*/ 3709253 h 3709253"/>
              <a:gd name="connsiteX33" fmla="*/ 2263716 w 10515600"/>
              <a:gd name="connsiteY33" fmla="*/ 3709253 h 3709253"/>
              <a:gd name="connsiteX34" fmla="*/ 1400556 w 10515600"/>
              <a:gd name="connsiteY34" fmla="*/ 3709253 h 3709253"/>
              <a:gd name="connsiteX35" fmla="*/ 537397 w 10515600"/>
              <a:gd name="connsiteY35" fmla="*/ 3709253 h 3709253"/>
              <a:gd name="connsiteX36" fmla="*/ 0 w 10515600"/>
              <a:gd name="connsiteY36" fmla="*/ 3171856 h 3709253"/>
              <a:gd name="connsiteX37" fmla="*/ 0 w 10515600"/>
              <a:gd name="connsiteY37" fmla="*/ 2539586 h 3709253"/>
              <a:gd name="connsiteX38" fmla="*/ 0 w 10515600"/>
              <a:gd name="connsiteY38" fmla="*/ 1907316 h 3709253"/>
              <a:gd name="connsiteX39" fmla="*/ 0 w 10515600"/>
              <a:gd name="connsiteY39" fmla="*/ 1275046 h 3709253"/>
              <a:gd name="connsiteX40" fmla="*/ 0 w 10515600"/>
              <a:gd name="connsiteY40" fmla="*/ 537397 h 370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515600" h="3709253" fill="none" extrusionOk="0">
                <a:moveTo>
                  <a:pt x="0" y="537397"/>
                </a:moveTo>
                <a:cubicBezTo>
                  <a:pt x="-31528" y="184285"/>
                  <a:pt x="207781" y="15253"/>
                  <a:pt x="537397" y="0"/>
                </a:cubicBezTo>
                <a:cubicBezTo>
                  <a:pt x="723700" y="5897"/>
                  <a:pt x="793084" y="-8361"/>
                  <a:pt x="928516" y="0"/>
                </a:cubicBezTo>
                <a:cubicBezTo>
                  <a:pt x="1063948" y="8361"/>
                  <a:pt x="1369781" y="20791"/>
                  <a:pt x="1508451" y="0"/>
                </a:cubicBezTo>
                <a:cubicBezTo>
                  <a:pt x="1647121" y="-20791"/>
                  <a:pt x="2047570" y="15662"/>
                  <a:pt x="2277203" y="0"/>
                </a:cubicBezTo>
                <a:cubicBezTo>
                  <a:pt x="2506836" y="-15662"/>
                  <a:pt x="2603311" y="-14601"/>
                  <a:pt x="2762730" y="0"/>
                </a:cubicBezTo>
                <a:cubicBezTo>
                  <a:pt x="2922149" y="14601"/>
                  <a:pt x="3296083" y="-12340"/>
                  <a:pt x="3437073" y="0"/>
                </a:cubicBezTo>
                <a:cubicBezTo>
                  <a:pt x="3578063" y="12340"/>
                  <a:pt x="3692325" y="6852"/>
                  <a:pt x="3828192" y="0"/>
                </a:cubicBezTo>
                <a:cubicBezTo>
                  <a:pt x="3964059" y="-6852"/>
                  <a:pt x="4480172" y="4925"/>
                  <a:pt x="4691352" y="0"/>
                </a:cubicBezTo>
                <a:cubicBezTo>
                  <a:pt x="4902532" y="-4925"/>
                  <a:pt x="5208949" y="2554"/>
                  <a:pt x="5365695" y="0"/>
                </a:cubicBezTo>
                <a:cubicBezTo>
                  <a:pt x="5522441" y="-2554"/>
                  <a:pt x="5973062" y="-37273"/>
                  <a:pt x="6228854" y="0"/>
                </a:cubicBezTo>
                <a:cubicBezTo>
                  <a:pt x="6484646" y="37273"/>
                  <a:pt x="6639947" y="17738"/>
                  <a:pt x="6808790" y="0"/>
                </a:cubicBezTo>
                <a:cubicBezTo>
                  <a:pt x="6977633" y="-17738"/>
                  <a:pt x="7073247" y="-9786"/>
                  <a:pt x="7294317" y="0"/>
                </a:cubicBezTo>
                <a:cubicBezTo>
                  <a:pt x="7515387" y="9786"/>
                  <a:pt x="7718604" y="3124"/>
                  <a:pt x="7968660" y="0"/>
                </a:cubicBezTo>
                <a:cubicBezTo>
                  <a:pt x="8218716" y="-3124"/>
                  <a:pt x="8521473" y="-4034"/>
                  <a:pt x="8737411" y="0"/>
                </a:cubicBezTo>
                <a:cubicBezTo>
                  <a:pt x="8953349" y="4034"/>
                  <a:pt x="9698390" y="-8506"/>
                  <a:pt x="9978203" y="0"/>
                </a:cubicBezTo>
                <a:cubicBezTo>
                  <a:pt x="10273849" y="17406"/>
                  <a:pt x="10467200" y="198180"/>
                  <a:pt x="10515600" y="537397"/>
                </a:cubicBezTo>
                <a:cubicBezTo>
                  <a:pt x="10542637" y="854262"/>
                  <a:pt x="10532788" y="960665"/>
                  <a:pt x="10515600" y="1222356"/>
                </a:cubicBezTo>
                <a:cubicBezTo>
                  <a:pt x="10498412" y="1484047"/>
                  <a:pt x="10536597" y="1625176"/>
                  <a:pt x="10515600" y="1828282"/>
                </a:cubicBezTo>
                <a:cubicBezTo>
                  <a:pt x="10494603" y="2031388"/>
                  <a:pt x="10483469" y="2192106"/>
                  <a:pt x="10515600" y="2513241"/>
                </a:cubicBezTo>
                <a:cubicBezTo>
                  <a:pt x="10547731" y="2834376"/>
                  <a:pt x="10511786" y="2946801"/>
                  <a:pt x="10515600" y="3171856"/>
                </a:cubicBezTo>
                <a:cubicBezTo>
                  <a:pt x="10497523" y="3472995"/>
                  <a:pt x="10284791" y="3736111"/>
                  <a:pt x="9978203" y="3709253"/>
                </a:cubicBezTo>
                <a:cubicBezTo>
                  <a:pt x="9798765" y="3699357"/>
                  <a:pt x="9666114" y="3734088"/>
                  <a:pt x="9398268" y="3709253"/>
                </a:cubicBezTo>
                <a:cubicBezTo>
                  <a:pt x="9130423" y="3684418"/>
                  <a:pt x="9013504" y="3697028"/>
                  <a:pt x="8912741" y="3709253"/>
                </a:cubicBezTo>
                <a:cubicBezTo>
                  <a:pt x="8811978" y="3721478"/>
                  <a:pt x="8485865" y="3724998"/>
                  <a:pt x="8238397" y="3709253"/>
                </a:cubicBezTo>
                <a:cubicBezTo>
                  <a:pt x="7990929" y="3693508"/>
                  <a:pt x="7847593" y="3687258"/>
                  <a:pt x="7564054" y="3709253"/>
                </a:cubicBezTo>
                <a:cubicBezTo>
                  <a:pt x="7280515" y="3731248"/>
                  <a:pt x="7203957" y="3734851"/>
                  <a:pt x="6984119" y="3709253"/>
                </a:cubicBezTo>
                <a:cubicBezTo>
                  <a:pt x="6764282" y="3683655"/>
                  <a:pt x="6430157" y="3748706"/>
                  <a:pt x="6120959" y="3709253"/>
                </a:cubicBezTo>
                <a:cubicBezTo>
                  <a:pt x="5811761" y="3669800"/>
                  <a:pt x="5742270" y="3704223"/>
                  <a:pt x="5635432" y="3709253"/>
                </a:cubicBezTo>
                <a:cubicBezTo>
                  <a:pt x="5528594" y="3714283"/>
                  <a:pt x="5101198" y="3679486"/>
                  <a:pt x="4772273" y="3709253"/>
                </a:cubicBezTo>
                <a:cubicBezTo>
                  <a:pt x="4443348" y="3739020"/>
                  <a:pt x="4476228" y="3687148"/>
                  <a:pt x="4286746" y="3709253"/>
                </a:cubicBezTo>
                <a:cubicBezTo>
                  <a:pt x="4097264" y="3731358"/>
                  <a:pt x="3851091" y="3719817"/>
                  <a:pt x="3517994" y="3709253"/>
                </a:cubicBezTo>
                <a:cubicBezTo>
                  <a:pt x="3184897" y="3698689"/>
                  <a:pt x="3075354" y="3748594"/>
                  <a:pt x="2654835" y="3709253"/>
                </a:cubicBezTo>
                <a:cubicBezTo>
                  <a:pt x="2234316" y="3669912"/>
                  <a:pt x="2367759" y="3701594"/>
                  <a:pt x="2263716" y="3709253"/>
                </a:cubicBezTo>
                <a:cubicBezTo>
                  <a:pt x="2159673" y="3716912"/>
                  <a:pt x="1670385" y="3750097"/>
                  <a:pt x="1400556" y="3709253"/>
                </a:cubicBezTo>
                <a:cubicBezTo>
                  <a:pt x="1130727" y="3668409"/>
                  <a:pt x="767507" y="3724720"/>
                  <a:pt x="537397" y="3709253"/>
                </a:cubicBezTo>
                <a:cubicBezTo>
                  <a:pt x="239483" y="3661422"/>
                  <a:pt x="13959" y="3458526"/>
                  <a:pt x="0" y="3171856"/>
                </a:cubicBezTo>
                <a:cubicBezTo>
                  <a:pt x="720" y="2918438"/>
                  <a:pt x="-30116" y="2739189"/>
                  <a:pt x="0" y="2539586"/>
                </a:cubicBezTo>
                <a:cubicBezTo>
                  <a:pt x="30116" y="2339983"/>
                  <a:pt x="-23701" y="2073458"/>
                  <a:pt x="0" y="1907316"/>
                </a:cubicBezTo>
                <a:cubicBezTo>
                  <a:pt x="23701" y="1741174"/>
                  <a:pt x="26492" y="1410525"/>
                  <a:pt x="0" y="1275046"/>
                </a:cubicBezTo>
                <a:cubicBezTo>
                  <a:pt x="-26492" y="1139567"/>
                  <a:pt x="11828" y="879040"/>
                  <a:pt x="0" y="537397"/>
                </a:cubicBezTo>
                <a:close/>
              </a:path>
              <a:path w="10515600" h="3709253" stroke="0" extrusionOk="0">
                <a:moveTo>
                  <a:pt x="0" y="537397"/>
                </a:moveTo>
                <a:cubicBezTo>
                  <a:pt x="-23409" y="226162"/>
                  <a:pt x="232155" y="3170"/>
                  <a:pt x="537397" y="0"/>
                </a:cubicBezTo>
                <a:cubicBezTo>
                  <a:pt x="736474" y="-32135"/>
                  <a:pt x="1111714" y="37407"/>
                  <a:pt x="1400556" y="0"/>
                </a:cubicBezTo>
                <a:cubicBezTo>
                  <a:pt x="1689398" y="-37407"/>
                  <a:pt x="1744082" y="5569"/>
                  <a:pt x="1980492" y="0"/>
                </a:cubicBezTo>
                <a:cubicBezTo>
                  <a:pt x="2216902" y="-5569"/>
                  <a:pt x="2279954" y="-21839"/>
                  <a:pt x="2466019" y="0"/>
                </a:cubicBezTo>
                <a:cubicBezTo>
                  <a:pt x="2652084" y="21839"/>
                  <a:pt x="2940574" y="35603"/>
                  <a:pt x="3234770" y="0"/>
                </a:cubicBezTo>
                <a:cubicBezTo>
                  <a:pt x="3528966" y="-35603"/>
                  <a:pt x="3667210" y="21458"/>
                  <a:pt x="3814705" y="0"/>
                </a:cubicBezTo>
                <a:cubicBezTo>
                  <a:pt x="3962201" y="-21458"/>
                  <a:pt x="4416355" y="-40315"/>
                  <a:pt x="4677865" y="0"/>
                </a:cubicBezTo>
                <a:cubicBezTo>
                  <a:pt x="4939375" y="40315"/>
                  <a:pt x="5055789" y="5925"/>
                  <a:pt x="5163392" y="0"/>
                </a:cubicBezTo>
                <a:cubicBezTo>
                  <a:pt x="5270995" y="-5925"/>
                  <a:pt x="5715267" y="8910"/>
                  <a:pt x="6026551" y="0"/>
                </a:cubicBezTo>
                <a:cubicBezTo>
                  <a:pt x="6337835" y="-8910"/>
                  <a:pt x="6311354" y="-1651"/>
                  <a:pt x="6417670" y="0"/>
                </a:cubicBezTo>
                <a:cubicBezTo>
                  <a:pt x="6523986" y="1651"/>
                  <a:pt x="6908588" y="-4786"/>
                  <a:pt x="7092014" y="0"/>
                </a:cubicBezTo>
                <a:cubicBezTo>
                  <a:pt x="7275440" y="4786"/>
                  <a:pt x="7491474" y="-13203"/>
                  <a:pt x="7766357" y="0"/>
                </a:cubicBezTo>
                <a:cubicBezTo>
                  <a:pt x="8041240" y="13203"/>
                  <a:pt x="8062481" y="-2310"/>
                  <a:pt x="8346292" y="0"/>
                </a:cubicBezTo>
                <a:cubicBezTo>
                  <a:pt x="8630103" y="2310"/>
                  <a:pt x="8877258" y="-32050"/>
                  <a:pt x="9209452" y="0"/>
                </a:cubicBezTo>
                <a:cubicBezTo>
                  <a:pt x="9541646" y="32050"/>
                  <a:pt x="9814032" y="30554"/>
                  <a:pt x="9978203" y="0"/>
                </a:cubicBezTo>
                <a:cubicBezTo>
                  <a:pt x="10261341" y="2243"/>
                  <a:pt x="10488860" y="222151"/>
                  <a:pt x="10515600" y="537397"/>
                </a:cubicBezTo>
                <a:cubicBezTo>
                  <a:pt x="10522603" y="690883"/>
                  <a:pt x="10483793" y="991117"/>
                  <a:pt x="10515600" y="1222356"/>
                </a:cubicBezTo>
                <a:cubicBezTo>
                  <a:pt x="10547407" y="1453595"/>
                  <a:pt x="10487323" y="1698279"/>
                  <a:pt x="10515600" y="1880971"/>
                </a:cubicBezTo>
                <a:cubicBezTo>
                  <a:pt x="10543877" y="2063663"/>
                  <a:pt x="10511745" y="2263071"/>
                  <a:pt x="10515600" y="2460552"/>
                </a:cubicBezTo>
                <a:cubicBezTo>
                  <a:pt x="10519455" y="2658033"/>
                  <a:pt x="10518552" y="2955662"/>
                  <a:pt x="10515600" y="3171856"/>
                </a:cubicBezTo>
                <a:cubicBezTo>
                  <a:pt x="10547699" y="3449612"/>
                  <a:pt x="10258814" y="3734948"/>
                  <a:pt x="9978203" y="3709253"/>
                </a:cubicBezTo>
                <a:cubicBezTo>
                  <a:pt x="9707882" y="3723732"/>
                  <a:pt x="9625443" y="3730111"/>
                  <a:pt x="9398268" y="3709253"/>
                </a:cubicBezTo>
                <a:cubicBezTo>
                  <a:pt x="9171093" y="3688395"/>
                  <a:pt x="8874249" y="3721320"/>
                  <a:pt x="8723924" y="3709253"/>
                </a:cubicBezTo>
                <a:cubicBezTo>
                  <a:pt x="8573599" y="3697186"/>
                  <a:pt x="8520743" y="3709986"/>
                  <a:pt x="8332805" y="3709253"/>
                </a:cubicBezTo>
                <a:cubicBezTo>
                  <a:pt x="8144867" y="3708520"/>
                  <a:pt x="8104126" y="3700625"/>
                  <a:pt x="7941686" y="3709253"/>
                </a:cubicBezTo>
                <a:cubicBezTo>
                  <a:pt x="7779246" y="3717881"/>
                  <a:pt x="7438133" y="3690285"/>
                  <a:pt x="7267343" y="3709253"/>
                </a:cubicBezTo>
                <a:cubicBezTo>
                  <a:pt x="7096553" y="3728221"/>
                  <a:pt x="6933874" y="3730928"/>
                  <a:pt x="6781816" y="3709253"/>
                </a:cubicBezTo>
                <a:cubicBezTo>
                  <a:pt x="6629758" y="3687578"/>
                  <a:pt x="6347747" y="3699328"/>
                  <a:pt x="6013064" y="3709253"/>
                </a:cubicBezTo>
                <a:cubicBezTo>
                  <a:pt x="5678381" y="3719178"/>
                  <a:pt x="5720430" y="3706341"/>
                  <a:pt x="5527537" y="3709253"/>
                </a:cubicBezTo>
                <a:cubicBezTo>
                  <a:pt x="5334644" y="3712165"/>
                  <a:pt x="4988435" y="3702804"/>
                  <a:pt x="4758786" y="3709253"/>
                </a:cubicBezTo>
                <a:cubicBezTo>
                  <a:pt x="4529137" y="3715702"/>
                  <a:pt x="4533463" y="3712213"/>
                  <a:pt x="4367667" y="3709253"/>
                </a:cubicBezTo>
                <a:cubicBezTo>
                  <a:pt x="4201871" y="3706293"/>
                  <a:pt x="3786929" y="3728651"/>
                  <a:pt x="3598916" y="3709253"/>
                </a:cubicBezTo>
                <a:cubicBezTo>
                  <a:pt x="3410903" y="3689855"/>
                  <a:pt x="3260719" y="3701971"/>
                  <a:pt x="3113388" y="3709253"/>
                </a:cubicBezTo>
                <a:cubicBezTo>
                  <a:pt x="2966057" y="3716535"/>
                  <a:pt x="2861953" y="3690532"/>
                  <a:pt x="2722269" y="3709253"/>
                </a:cubicBezTo>
                <a:cubicBezTo>
                  <a:pt x="2582585" y="3727974"/>
                  <a:pt x="2361666" y="3717074"/>
                  <a:pt x="2236742" y="3709253"/>
                </a:cubicBezTo>
                <a:cubicBezTo>
                  <a:pt x="2111818" y="3701432"/>
                  <a:pt x="1770977" y="3696701"/>
                  <a:pt x="1467991" y="3709253"/>
                </a:cubicBezTo>
                <a:cubicBezTo>
                  <a:pt x="1165005" y="3721805"/>
                  <a:pt x="927366" y="3686652"/>
                  <a:pt x="537397" y="3709253"/>
                </a:cubicBezTo>
                <a:cubicBezTo>
                  <a:pt x="259348" y="3709849"/>
                  <a:pt x="50794" y="3521283"/>
                  <a:pt x="0" y="3171856"/>
                </a:cubicBezTo>
                <a:cubicBezTo>
                  <a:pt x="19399" y="2850445"/>
                  <a:pt x="-8609" y="2702002"/>
                  <a:pt x="0" y="2513241"/>
                </a:cubicBezTo>
                <a:cubicBezTo>
                  <a:pt x="8609" y="2324481"/>
                  <a:pt x="15679" y="1988367"/>
                  <a:pt x="0" y="1854627"/>
                </a:cubicBezTo>
                <a:cubicBezTo>
                  <a:pt x="-15679" y="1720887"/>
                  <a:pt x="-21973" y="1481327"/>
                  <a:pt x="0" y="1248701"/>
                </a:cubicBezTo>
                <a:cubicBezTo>
                  <a:pt x="21973" y="1016075"/>
                  <a:pt x="18241" y="687446"/>
                  <a:pt x="0" y="537397"/>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Hey Leute, </a:t>
            </a:r>
          </a:p>
          <a:p>
            <a:pPr marL="0" indent="0" algn="ctr">
              <a:lnSpc>
                <a:spcPct val="107000"/>
              </a:lnSpc>
              <a:buNone/>
            </a:pPr>
            <a:endParaRPr lang="de-AT" sz="2400" dirty="0">
              <a:solidFill>
                <a:schemeClr val="tx1"/>
              </a:solidFill>
              <a:latin typeface="Abadi Extra Light"/>
            </a:endParaRPr>
          </a:p>
          <a:p>
            <a:pPr marL="0" indent="0" algn="ctr">
              <a:lnSpc>
                <a:spcPct val="107000"/>
              </a:lnSpc>
              <a:buNone/>
            </a:pPr>
            <a:r>
              <a:rPr lang="de-AT" sz="2400" dirty="0">
                <a:solidFill>
                  <a:schemeClr val="tx1"/>
                </a:solidFill>
                <a:latin typeface="Abadi Extra Light"/>
              </a:rPr>
              <a:t>ich hätte eine Frage an die Community: Bei uns in der Schule gibt es einen Getränkeautomaten. Ich habe mir jetzt schon öfter eine PET-Flasche aus diesem Automaten gekauft. Auf den Flaschen ist zu lesen, dass sie zu einem Großteil aus recycelten Kunststoffen hergestellt wurden. Aber wo kommen diese Kunststoffe eigentlich her? Wisst ihr vielleicht, wie Kunststoffe entstehen?</a:t>
            </a:r>
          </a:p>
          <a:p>
            <a:pPr marL="0" indent="0" algn="ctr">
              <a:lnSpc>
                <a:spcPct val="107000"/>
              </a:lnSpc>
              <a:buNone/>
            </a:pPr>
            <a:r>
              <a:rPr lang="de-AT" sz="2400" dirty="0">
                <a:solidFill>
                  <a:schemeClr val="tx1"/>
                </a:solidFill>
                <a:latin typeface="Abadi Extra Light"/>
              </a:rPr>
              <a:t>Schreibt mal hier in die Kommentare. LG Alex</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36" name="Textfeld 35">
            <a:extLst>
              <a:ext uri="{FF2B5EF4-FFF2-40B4-BE49-F238E27FC236}">
                <a16:creationId xmlns:a16="http://schemas.microsoft.com/office/drawing/2014/main" id="{3E953EA6-4A04-C380-28D7-7371774AE02B}"/>
              </a:ext>
            </a:extLst>
          </p:cNvPr>
          <p:cNvSpPr txBox="1"/>
          <p:nvPr/>
        </p:nvSpPr>
        <p:spPr>
          <a:xfrm>
            <a:off x="818254" y="2076983"/>
            <a:ext cx="1367682" cy="461665"/>
          </a:xfrm>
          <a:prstGeom prst="rect">
            <a:avLst/>
          </a:prstGeom>
          <a:noFill/>
        </p:spPr>
        <p:txBody>
          <a:bodyPr wrap="none" rtlCol="0">
            <a:spAutoFit/>
          </a:bodyPr>
          <a:lstStyle/>
          <a:p>
            <a:r>
              <a:rPr lang="de-DE" sz="2400" dirty="0">
                <a:latin typeface="Abadi Extra Light"/>
              </a:rPr>
              <a:t>Blogpost:</a:t>
            </a:r>
          </a:p>
        </p:txBody>
      </p:sp>
    </p:spTree>
    <p:extLst>
      <p:ext uri="{BB962C8B-B14F-4D97-AF65-F5344CB8AC3E}">
        <p14:creationId xmlns:p14="http://schemas.microsoft.com/office/powerpoint/2010/main" val="2349007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21</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6" name="Textfeld 35">
            <a:extLst>
              <a:ext uri="{FF2B5EF4-FFF2-40B4-BE49-F238E27FC236}">
                <a16:creationId xmlns:a16="http://schemas.microsoft.com/office/drawing/2014/main" id="{3E953EA6-4A04-C380-28D7-7371774AE02B}"/>
              </a:ext>
            </a:extLst>
          </p:cNvPr>
          <p:cNvSpPr txBox="1"/>
          <p:nvPr/>
        </p:nvSpPr>
        <p:spPr>
          <a:xfrm>
            <a:off x="838200" y="2088540"/>
            <a:ext cx="10116872" cy="3046988"/>
          </a:xfrm>
          <a:prstGeom prst="rect">
            <a:avLst/>
          </a:prstGeom>
          <a:noFill/>
        </p:spPr>
        <p:txBody>
          <a:bodyPr wrap="none" rtlCol="0">
            <a:spAutoFit/>
          </a:bodyPr>
          <a:lstStyle/>
          <a:p>
            <a:r>
              <a:rPr lang="de-DE" sz="2400" dirty="0">
                <a:latin typeface="Abadi Extra Light"/>
              </a:rPr>
              <a:t>Abschnitt 1: Dem “schwarzen Gold“ auf der Spur</a:t>
            </a:r>
          </a:p>
          <a:p>
            <a:endParaRPr lang="de-DE" sz="2400" dirty="0">
              <a:latin typeface="Abadi Extra Light"/>
            </a:endParaRPr>
          </a:p>
          <a:p>
            <a:r>
              <a:rPr lang="de-DE" sz="2400" dirty="0">
                <a:latin typeface="Abadi Extra Light"/>
              </a:rPr>
              <a:t>	Informiere dich darüber, wie Erdöl entstanden ist. Scanne den QR-Code.</a:t>
            </a:r>
          </a:p>
          <a:p>
            <a:endParaRPr lang="de-DE" sz="2400" dirty="0">
              <a:latin typeface="Abadi Extra Light"/>
            </a:endParaRP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a:t>
            </a:r>
          </a:p>
        </p:txBody>
      </p:sp>
      <p:pic>
        <p:nvPicPr>
          <p:cNvPr id="3" name="Grafik 2" descr="Smartphone Silhouette">
            <a:extLst>
              <a:ext uri="{FF2B5EF4-FFF2-40B4-BE49-F238E27FC236}">
                <a16:creationId xmlns:a16="http://schemas.microsoft.com/office/drawing/2014/main" id="{33CEBF2A-9E76-D49E-042A-FE5D135033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bwMode="auto">
          <a:xfrm>
            <a:off x="838200" y="2564904"/>
            <a:ext cx="1080000" cy="1080000"/>
          </a:xfrm>
          <a:prstGeom prst="rect">
            <a:avLst/>
          </a:prstGeom>
        </p:spPr>
      </p:pic>
      <p:pic>
        <p:nvPicPr>
          <p:cNvPr id="33" name="Grafik 32" descr="Ein Bild, das Muster, Grafiken, Pixel, Design enthält.&#10;&#10;Automatisch generierte Beschreibung">
            <a:extLst>
              <a:ext uri="{FF2B5EF4-FFF2-40B4-BE49-F238E27FC236}">
                <a16:creationId xmlns:a16="http://schemas.microsoft.com/office/drawing/2014/main" id="{58DFECC2-7AB1-D8C3-F462-A82998350BF3}"/>
              </a:ext>
            </a:extLst>
          </p:cNvPr>
          <p:cNvPicPr>
            <a:picLocks noChangeAspect="1"/>
          </p:cNvPicPr>
          <p:nvPr/>
        </p:nvPicPr>
        <p:blipFill>
          <a:blip r:embed="rId10" cstate="print">
            <a:extLst>
              <a:ext uri="{28A0092B-C50C-407E-A947-70E740481C1C}">
                <a14:useLocalDpi xmlns:a14="http://schemas.microsoft.com/office/drawing/2010/main" val="0"/>
              </a:ext>
            </a:extLst>
          </a:blip>
          <a:stretch/>
        </p:blipFill>
        <p:spPr bwMode="auto">
          <a:xfrm>
            <a:off x="4837277" y="3212976"/>
            <a:ext cx="2118717" cy="2118717"/>
          </a:xfrm>
          <a:prstGeom prst="rect">
            <a:avLst/>
          </a:prstGeom>
        </p:spPr>
      </p:pic>
      <p:sp>
        <p:nvSpPr>
          <p:cNvPr id="37" name="Rectangle 2">
            <a:extLst>
              <a:ext uri="{FF2B5EF4-FFF2-40B4-BE49-F238E27FC236}">
                <a16:creationId xmlns:a16="http://schemas.microsoft.com/office/drawing/2014/main" id="{F63971D3-7C46-3F39-6DCA-04F76C350CDA}"/>
              </a:ext>
            </a:extLst>
          </p:cNvPr>
          <p:cNvSpPr>
            <a:spLocks noChangeArrowheads="1"/>
          </p:cNvSpPr>
          <p:nvPr/>
        </p:nvSpPr>
        <p:spPr bwMode="auto">
          <a:xfrm>
            <a:off x="3448363" y="5232696"/>
            <a:ext cx="489654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https://</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www.planet-schule.de</a:t>
            </a: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/frage-trifft-antwort/</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video</a:t>
            </a: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detail</a:t>
            </a: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/wie-entsteht-</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erdoel.html</a:t>
            </a:r>
            <a:endParaRPr kumimoji="0" lang="de-DE" altLang="de-DE"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62084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22</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6" name="Textfeld 35">
            <a:extLst>
              <a:ext uri="{FF2B5EF4-FFF2-40B4-BE49-F238E27FC236}">
                <a16:creationId xmlns:a16="http://schemas.microsoft.com/office/drawing/2014/main" id="{3E953EA6-4A04-C380-28D7-7371774AE02B}"/>
              </a:ext>
            </a:extLst>
          </p:cNvPr>
          <p:cNvSpPr txBox="1"/>
          <p:nvPr/>
        </p:nvSpPr>
        <p:spPr>
          <a:xfrm>
            <a:off x="838200" y="1755962"/>
            <a:ext cx="5606022" cy="2677656"/>
          </a:xfrm>
          <a:prstGeom prst="rect">
            <a:avLst/>
          </a:prstGeom>
          <a:noFill/>
        </p:spPr>
        <p:txBody>
          <a:bodyPr wrap="none" rtlCol="0">
            <a:spAutoFit/>
          </a:bodyPr>
          <a:lstStyle/>
          <a:p>
            <a:endParaRPr lang="de-DE" sz="2400" dirty="0">
              <a:latin typeface="Abadi Extra Light"/>
            </a:endParaRPr>
          </a:p>
          <a:p>
            <a:r>
              <a:rPr lang="de-DE" sz="2400" dirty="0">
                <a:latin typeface="Abadi Extra Light"/>
              </a:rPr>
              <a:t>	Führe selbst eine Destillation durch.</a:t>
            </a:r>
          </a:p>
          <a:p>
            <a:endParaRPr lang="de-DE" sz="2400" dirty="0">
              <a:latin typeface="Abadi Extra Light"/>
            </a:endParaRP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a:t>
            </a:r>
          </a:p>
        </p:txBody>
      </p:sp>
      <p:pic>
        <p:nvPicPr>
          <p:cNvPr id="34" name="Grafik 33" descr="Kolben Silhouette">
            <a:extLst>
              <a:ext uri="{FF2B5EF4-FFF2-40B4-BE49-F238E27FC236}">
                <a16:creationId xmlns:a16="http://schemas.microsoft.com/office/drawing/2014/main" id="{2F65DFE5-46BE-4A1C-0B01-325A1E1FC3A8}"/>
              </a:ext>
            </a:extLst>
          </p:cNvPr>
          <p:cNvPicPr>
            <a:picLocks noChangeAspect="1"/>
          </p:cNvPicPr>
          <p:nvPr/>
        </p:nvPicPr>
        <p:blipFill>
          <a:blip r:embed="rId8"/>
          <a:stretch/>
        </p:blipFill>
        <p:spPr bwMode="auto">
          <a:xfrm>
            <a:off x="812888" y="1882600"/>
            <a:ext cx="1080000" cy="1080000"/>
          </a:xfrm>
          <a:prstGeom prst="rect">
            <a:avLst/>
          </a:prstGeom>
        </p:spPr>
      </p:pic>
      <p:pic>
        <p:nvPicPr>
          <p:cNvPr id="38" name="Grafik 37" descr="Ein Bild, das Stecker, Design, Kunst enthält.&#10;&#10;Automatisch generierte Beschreibung mit mittlerer Zuverlässigkeit">
            <a:extLst>
              <a:ext uri="{FF2B5EF4-FFF2-40B4-BE49-F238E27FC236}">
                <a16:creationId xmlns:a16="http://schemas.microsoft.com/office/drawing/2014/main" id="{97954535-9B1A-B3E7-41A5-8F8B37D168B2}"/>
              </a:ext>
            </a:extLst>
          </p:cNvPr>
          <p:cNvPicPr>
            <a:picLocks noChangeAspect="1"/>
          </p:cNvPicPr>
          <p:nvPr/>
        </p:nvPicPr>
        <p:blipFill>
          <a:blip r:embed="rId9"/>
          <a:stretch>
            <a:fillRect/>
          </a:stretch>
        </p:blipFill>
        <p:spPr>
          <a:xfrm>
            <a:off x="2214558" y="2573595"/>
            <a:ext cx="7772400" cy="4159743"/>
          </a:xfrm>
          <a:prstGeom prst="rect">
            <a:avLst/>
          </a:prstGeom>
        </p:spPr>
      </p:pic>
    </p:spTree>
    <p:extLst>
      <p:ext uri="{BB962C8B-B14F-4D97-AF65-F5344CB8AC3E}">
        <p14:creationId xmlns:p14="http://schemas.microsoft.com/office/powerpoint/2010/main" val="1926326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23</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6" name="Textfeld 35">
            <a:extLst>
              <a:ext uri="{FF2B5EF4-FFF2-40B4-BE49-F238E27FC236}">
                <a16:creationId xmlns:a16="http://schemas.microsoft.com/office/drawing/2014/main" id="{3E953EA6-4A04-C380-28D7-7371774AE02B}"/>
              </a:ext>
            </a:extLst>
          </p:cNvPr>
          <p:cNvSpPr txBox="1"/>
          <p:nvPr/>
        </p:nvSpPr>
        <p:spPr>
          <a:xfrm>
            <a:off x="1529633" y="2588978"/>
            <a:ext cx="9902332" cy="4524315"/>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Informiere dich über biobasierte und biologisch abbaubare Kunststoffe. 	</a:t>
            </a:r>
            <a:r>
              <a:rPr lang="de-DE" sz="2400" dirty="0" err="1">
                <a:latin typeface="Abadi Extra Light"/>
              </a:rPr>
              <a:t>Lies</a:t>
            </a:r>
            <a:r>
              <a:rPr lang="de-DE" sz="2400" dirty="0">
                <a:latin typeface="Abadi Extra Light"/>
              </a:rPr>
              <a:t> dazu die Info-Box.</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Stelle selbst deine eigene Stärkefolie her.</a:t>
            </a:r>
          </a:p>
          <a:p>
            <a:endParaRPr lang="de-DE" sz="2400" dirty="0">
              <a:latin typeface="Abadi Extra Light"/>
            </a:endParaRP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a:t>
            </a:r>
          </a:p>
        </p:txBody>
      </p:sp>
      <p:pic>
        <p:nvPicPr>
          <p:cNvPr id="34" name="Grafik 33" descr="Kolben Silhouette">
            <a:extLst>
              <a:ext uri="{FF2B5EF4-FFF2-40B4-BE49-F238E27FC236}">
                <a16:creationId xmlns:a16="http://schemas.microsoft.com/office/drawing/2014/main" id="{2F65DFE5-46BE-4A1C-0B01-325A1E1FC3A8}"/>
              </a:ext>
            </a:extLst>
          </p:cNvPr>
          <p:cNvPicPr>
            <a:picLocks noChangeAspect="1"/>
          </p:cNvPicPr>
          <p:nvPr/>
        </p:nvPicPr>
        <p:blipFill>
          <a:blip r:embed="rId8"/>
          <a:stretch/>
        </p:blipFill>
        <p:spPr bwMode="auto">
          <a:xfrm>
            <a:off x="1055440" y="4439172"/>
            <a:ext cx="1080000" cy="1080000"/>
          </a:xfrm>
          <a:prstGeom prst="rect">
            <a:avLst/>
          </a:prstGeom>
        </p:spPr>
      </p:pic>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7988084" cy="461665"/>
          </a:xfrm>
          <a:prstGeom prst="rect">
            <a:avLst/>
          </a:prstGeom>
          <a:noFill/>
        </p:spPr>
        <p:txBody>
          <a:bodyPr wrap="none" rtlCol="0">
            <a:spAutoFit/>
          </a:bodyPr>
          <a:lstStyle/>
          <a:p>
            <a:r>
              <a:rPr lang="de-DE" sz="2400" dirty="0">
                <a:latin typeface="Abadi Extra Light"/>
              </a:rPr>
              <a:t>Abschnitt 2: Biobasierte und biologisch abbaubare Kunststoffe</a:t>
            </a:r>
          </a:p>
        </p:txBody>
      </p:sp>
      <p:pic>
        <p:nvPicPr>
          <p:cNvPr id="35" name="Grafik 34" descr="Glühbirne und Zahnrad Silhouette">
            <a:extLst>
              <a:ext uri="{FF2B5EF4-FFF2-40B4-BE49-F238E27FC236}">
                <a16:creationId xmlns:a16="http://schemas.microsoft.com/office/drawing/2014/main" id="{8527EA2F-138A-98C4-272F-FD80562C40E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85706" y="2945096"/>
            <a:ext cx="1080000" cy="1080000"/>
          </a:xfrm>
          <a:prstGeom prst="rect">
            <a:avLst/>
          </a:prstGeom>
        </p:spPr>
      </p:pic>
    </p:spTree>
    <p:extLst>
      <p:ext uri="{BB962C8B-B14F-4D97-AF65-F5344CB8AC3E}">
        <p14:creationId xmlns:p14="http://schemas.microsoft.com/office/powerpoint/2010/main" val="3937225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24</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4154984"/>
          </a:xfrm>
          <a:prstGeom prst="rect">
            <a:avLst/>
          </a:prstGeom>
          <a:noFill/>
        </p:spPr>
        <p:txBody>
          <a:bodyPr wrap="square" rtlCol="0">
            <a:spAutoFit/>
          </a:bodyPr>
          <a:lstStyle/>
          <a:p>
            <a:r>
              <a:rPr lang="de-DE" sz="2400" dirty="0">
                <a:latin typeface="Abadi Extra Light"/>
              </a:rPr>
              <a:t>Abschnitt 3: </a:t>
            </a:r>
            <a:r>
              <a:rPr lang="de-DE" sz="2400" dirty="0" err="1">
                <a:latin typeface="Abadi Extra Light"/>
              </a:rPr>
              <a:t>It's</a:t>
            </a:r>
            <a:r>
              <a:rPr lang="de-DE" sz="2400" dirty="0">
                <a:latin typeface="Abadi Extra Light"/>
              </a:rPr>
              <a:t> </a:t>
            </a:r>
            <a:r>
              <a:rPr lang="de-DE" sz="2400" dirty="0" err="1">
                <a:latin typeface="Abadi Extra Light"/>
              </a:rPr>
              <a:t>showtime</a:t>
            </a:r>
            <a:r>
              <a:rPr lang="de-DE" sz="2400" dirty="0">
                <a:latin typeface="Abadi Extra Light"/>
              </a:rPr>
              <a:t> – Herstellung einer PET-Flasche</a:t>
            </a:r>
          </a:p>
          <a:p>
            <a:endParaRPr lang="de-DE" sz="2400" dirty="0">
              <a:latin typeface="Abadi Extra Light"/>
            </a:endParaRPr>
          </a:p>
          <a:p>
            <a:pPr marL="1792288"/>
            <a:r>
              <a:rPr lang="de-DE" sz="2400" dirty="0">
                <a:latin typeface="Abadi Extra Light"/>
              </a:rPr>
              <a:t>	Lies dir den Interview-Leitfaden zur Herstellung einer PET-Flasche 		durch. Werde kreativ und erstelle gemeinsam mit deiner Gruppe 		einen Podcast oder ein Video zu diesem Interview. </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Stellt eurer Klasse euren Podcast / euer Video vor.</a:t>
            </a:r>
          </a:p>
          <a:p>
            <a:endParaRPr lang="de-DE" sz="2400" dirty="0">
              <a:latin typeface="Abadi Extra Light"/>
            </a:endParaRPr>
          </a:p>
          <a:p>
            <a:r>
              <a:rPr lang="de-DE" sz="2400" dirty="0">
                <a:latin typeface="Abadi Extra Light"/>
              </a:rPr>
              <a:t>		</a:t>
            </a:r>
          </a:p>
        </p:txBody>
      </p:sp>
      <p:pic>
        <p:nvPicPr>
          <p:cNvPr id="37" name="Grafik 36" descr="Podcast Silhouette">
            <a:extLst>
              <a:ext uri="{FF2B5EF4-FFF2-40B4-BE49-F238E27FC236}">
                <a16:creationId xmlns:a16="http://schemas.microsoft.com/office/drawing/2014/main" id="{E12C45E7-0C99-303D-A93B-927D8EB3A46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6529" y="2479149"/>
            <a:ext cx="1080000" cy="1080000"/>
          </a:xfrm>
          <a:prstGeom prst="rect">
            <a:avLst/>
          </a:prstGeom>
        </p:spPr>
      </p:pic>
      <p:pic>
        <p:nvPicPr>
          <p:cNvPr id="39" name="Grafik 38" descr="Videokamera Silhouette">
            <a:extLst>
              <a:ext uri="{FF2B5EF4-FFF2-40B4-BE49-F238E27FC236}">
                <a16:creationId xmlns:a16="http://schemas.microsoft.com/office/drawing/2014/main" id="{45E1569C-5355-F313-F51A-A2890BF25C7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440" y="3544048"/>
            <a:ext cx="1080000" cy="1080000"/>
          </a:xfrm>
          <a:prstGeom prst="rect">
            <a:avLst/>
          </a:prstGeom>
        </p:spPr>
      </p:pic>
      <p:pic>
        <p:nvPicPr>
          <p:cNvPr id="41" name="Grafik 40" descr="Popcorn Silhouette">
            <a:extLst>
              <a:ext uri="{FF2B5EF4-FFF2-40B4-BE49-F238E27FC236}">
                <a16:creationId xmlns:a16="http://schemas.microsoft.com/office/drawing/2014/main" id="{0092A065-05A2-51D6-EF1C-E1802A5A750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19496" y="4624048"/>
            <a:ext cx="1080000" cy="1080000"/>
          </a:xfrm>
          <a:prstGeom prst="rect">
            <a:avLst/>
          </a:prstGeom>
        </p:spPr>
      </p:pic>
    </p:spTree>
    <p:extLst>
      <p:ext uri="{BB962C8B-B14F-4D97-AF65-F5344CB8AC3E}">
        <p14:creationId xmlns:p14="http://schemas.microsoft.com/office/powerpoint/2010/main" val="2380805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25</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088540"/>
            <a:ext cx="11450488" cy="3046988"/>
          </a:xfrm>
          <a:prstGeom prst="rect">
            <a:avLst/>
          </a:prstGeom>
          <a:noFill/>
        </p:spPr>
        <p:txBody>
          <a:bodyPr wrap="square" rtlCol="0">
            <a:spAutoFit/>
          </a:bodyPr>
          <a:lstStyle/>
          <a:p>
            <a:r>
              <a:rPr lang="de-DE" sz="2400" dirty="0">
                <a:latin typeface="Abadi Extra Light"/>
              </a:rPr>
              <a:t>Abschluss:</a:t>
            </a:r>
          </a:p>
          <a:p>
            <a:endParaRPr lang="de-DE" sz="2400" dirty="0">
              <a:latin typeface="Abadi Extra Light"/>
            </a:endParaRPr>
          </a:p>
          <a:p>
            <a:r>
              <a:rPr lang="de-DE" sz="2400" dirty="0">
                <a:latin typeface="Abadi Extra Light"/>
              </a:rPr>
              <a:t>		Vervollständige den Lückentext in deinem Arbeitsheft.</a:t>
            </a:r>
          </a:p>
          <a:p>
            <a:endParaRPr lang="de-DE" sz="2400" dirty="0">
              <a:latin typeface="Abadi Extra Light"/>
            </a:endParaRPr>
          </a:p>
          <a:p>
            <a:r>
              <a:rPr lang="de-DE" sz="2400" dirty="0">
                <a:latin typeface="Abadi Extra Light"/>
              </a:rPr>
              <a:t>		</a:t>
            </a:r>
          </a:p>
          <a:p>
            <a:endParaRPr lang="de-DE" sz="2400" dirty="0">
              <a:latin typeface="Abadi Extra Light"/>
            </a:endParaRPr>
          </a:p>
          <a:p>
            <a:r>
              <a:rPr lang="de-DE" sz="2400" dirty="0">
                <a:latin typeface="Abadi Extra Light"/>
              </a:rPr>
              <a:t>		Verfasse eine Antwort auf den Blogpost und beantworte Alex´ 				Frage.	</a:t>
            </a:r>
          </a:p>
        </p:txBody>
      </p:sp>
      <p:pic>
        <p:nvPicPr>
          <p:cNvPr id="35" name="Grafik 34" descr="Unterschrift Silhouette">
            <a:extLst>
              <a:ext uri="{FF2B5EF4-FFF2-40B4-BE49-F238E27FC236}">
                <a16:creationId xmlns:a16="http://schemas.microsoft.com/office/drawing/2014/main" id="{162B2D56-4504-18F9-BDCF-10933ED6551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43472" y="2634614"/>
            <a:ext cx="1080000" cy="1080000"/>
          </a:xfrm>
          <a:prstGeom prst="rect">
            <a:avLst/>
          </a:prstGeom>
        </p:spPr>
      </p:pic>
      <p:pic>
        <p:nvPicPr>
          <p:cNvPr id="38" name="Grafik 37" descr="Chat Silhouette">
            <a:extLst>
              <a:ext uri="{FF2B5EF4-FFF2-40B4-BE49-F238E27FC236}">
                <a16:creationId xmlns:a16="http://schemas.microsoft.com/office/drawing/2014/main" id="{4D20EC6C-96D1-7F39-1FE3-CAE70032789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43472" y="4084048"/>
            <a:ext cx="1080000" cy="1080000"/>
          </a:xfrm>
          <a:prstGeom prst="rect">
            <a:avLst/>
          </a:prstGeom>
        </p:spPr>
      </p:pic>
    </p:spTree>
    <p:extLst>
      <p:ext uri="{BB962C8B-B14F-4D97-AF65-F5344CB8AC3E}">
        <p14:creationId xmlns:p14="http://schemas.microsoft.com/office/powerpoint/2010/main" val="2727749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dirty="0">
                <a:solidFill>
                  <a:srgbClr val="537974"/>
                </a:solidFill>
                <a:latin typeface="Abadi Extra Light"/>
              </a:rPr>
              <a:t>Modul B</a:t>
            </a:r>
            <a:endParaRPr dirty="0"/>
          </a:p>
        </p:txBody>
      </p:sp>
      <p:sp>
        <p:nvSpPr>
          <p:cNvPr id="6" name="Textplatzhalter 5"/>
          <p:cNvSpPr>
            <a:spLocks noGrp="1"/>
          </p:cNvSpPr>
          <p:nvPr>
            <p:ph type="body" idx="1"/>
          </p:nvPr>
        </p:nvSpPr>
        <p:spPr bwMode="auto"/>
        <p:txBody>
          <a:bodyPr/>
          <a:lstStyle/>
          <a:p>
            <a:pPr>
              <a:defRPr/>
            </a:pPr>
            <a:r>
              <a:rPr lang="de-AT" dirty="0">
                <a:solidFill>
                  <a:srgbClr val="537974"/>
                </a:solidFill>
                <a:latin typeface="Abadi Extra Light"/>
              </a:rPr>
              <a:t>Eigenschaften und Einteilung von Kunststoffen</a:t>
            </a:r>
            <a:endParaRPr dirty="0"/>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26</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extLst>
      <p:ext uri="{BB962C8B-B14F-4D97-AF65-F5344CB8AC3E}">
        <p14:creationId xmlns:p14="http://schemas.microsoft.com/office/powerpoint/2010/main" val="3603734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B1</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Dichtebestimmung</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27</a:t>
            </a:fld>
            <a:endParaRPr lang="de-DE"/>
          </a:p>
        </p:txBody>
      </p:sp>
      <p:sp>
        <p:nvSpPr>
          <p:cNvPr id="6" name="Ovale Legende 5">
            <a:extLst>
              <a:ext uri="{FF2B5EF4-FFF2-40B4-BE49-F238E27FC236}">
                <a16:creationId xmlns:a16="http://schemas.microsoft.com/office/drawing/2014/main" id="{A0A9AE25-1E76-8B6B-F48B-E079F764AE8C}"/>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2463197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B2</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Stationenbetrieb – Eigenschaften von Kunststoffen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28</a:t>
            </a:fld>
            <a:endParaRPr lang="de-DE"/>
          </a:p>
        </p:txBody>
      </p:sp>
      <p:sp>
        <p:nvSpPr>
          <p:cNvPr id="5" name="Ovale Legende 4">
            <a:extLst>
              <a:ext uri="{FF2B5EF4-FFF2-40B4-BE49-F238E27FC236}">
                <a16:creationId xmlns:a16="http://schemas.microsoft.com/office/drawing/2014/main" id="{24E413A5-7DD3-F45E-D8B9-964F5CE8B113}"/>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2906553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B3</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Einteilung von Kunststoffen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29</a:t>
            </a:fld>
            <a:endParaRPr lang="de-DE"/>
          </a:p>
        </p:txBody>
      </p:sp>
    </p:spTree>
    <p:extLst>
      <p:ext uri="{BB962C8B-B14F-4D97-AF65-F5344CB8AC3E}">
        <p14:creationId xmlns:p14="http://schemas.microsoft.com/office/powerpoint/2010/main" val="3241164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A1</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Kunststoffe gut „versteckt“</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3</a:t>
            </a:fld>
            <a:endParaRPr lang="de-DE"/>
          </a:p>
        </p:txBody>
      </p:sp>
    </p:spTree>
    <p:extLst>
      <p:ext uri="{BB962C8B-B14F-4D97-AF65-F5344CB8AC3E}">
        <p14:creationId xmlns:p14="http://schemas.microsoft.com/office/powerpoint/2010/main" val="32907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30</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können Kunststoffe eingeteilt werden?</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147444"/>
            <a:ext cx="11450488"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Ordne die Alltagsgegenstände vor dir jeweils einer Kategorie zu.</a:t>
            </a:r>
          </a:p>
        </p:txBody>
      </p:sp>
      <p:sp>
        <p:nvSpPr>
          <p:cNvPr id="34" name="Rechteck: abgerundete Ecken 38">
            <a:extLst>
              <a:ext uri="{FF2B5EF4-FFF2-40B4-BE49-F238E27FC236}">
                <a16:creationId xmlns:a16="http://schemas.microsoft.com/office/drawing/2014/main" id="{D185F539-8E03-226B-536A-D505EED1C6C5}"/>
              </a:ext>
            </a:extLst>
          </p:cNvPr>
          <p:cNvSpPr txBox="1"/>
          <p:nvPr/>
        </p:nvSpPr>
        <p:spPr bwMode="auto">
          <a:xfrm>
            <a:off x="838200" y="3693500"/>
            <a:ext cx="3024335" cy="598077"/>
          </a:xfrm>
          <a:custGeom>
            <a:avLst/>
            <a:gdLst>
              <a:gd name="connsiteX0" fmla="*/ 0 w 3024335"/>
              <a:gd name="connsiteY0" fmla="*/ 86649 h 598077"/>
              <a:gd name="connsiteX1" fmla="*/ 86649 w 3024335"/>
              <a:gd name="connsiteY1" fmla="*/ 0 h 598077"/>
              <a:gd name="connsiteX2" fmla="*/ 599836 w 3024335"/>
              <a:gd name="connsiteY2" fmla="*/ 0 h 598077"/>
              <a:gd name="connsiteX3" fmla="*/ 1170043 w 3024335"/>
              <a:gd name="connsiteY3" fmla="*/ 0 h 598077"/>
              <a:gd name="connsiteX4" fmla="*/ 1683230 w 3024335"/>
              <a:gd name="connsiteY4" fmla="*/ 0 h 598077"/>
              <a:gd name="connsiteX5" fmla="*/ 2253437 w 3024335"/>
              <a:gd name="connsiteY5" fmla="*/ 0 h 598077"/>
              <a:gd name="connsiteX6" fmla="*/ 2937686 w 3024335"/>
              <a:gd name="connsiteY6" fmla="*/ 0 h 598077"/>
              <a:gd name="connsiteX7" fmla="*/ 3024335 w 3024335"/>
              <a:gd name="connsiteY7" fmla="*/ 86649 h 598077"/>
              <a:gd name="connsiteX8" fmla="*/ 3024335 w 3024335"/>
              <a:gd name="connsiteY8" fmla="*/ 511428 h 598077"/>
              <a:gd name="connsiteX9" fmla="*/ 2937686 w 3024335"/>
              <a:gd name="connsiteY9" fmla="*/ 598077 h 598077"/>
              <a:gd name="connsiteX10" fmla="*/ 2395989 w 3024335"/>
              <a:gd name="connsiteY10" fmla="*/ 598077 h 598077"/>
              <a:gd name="connsiteX11" fmla="*/ 1911313 w 3024335"/>
              <a:gd name="connsiteY11" fmla="*/ 598077 h 598077"/>
              <a:gd name="connsiteX12" fmla="*/ 1312595 w 3024335"/>
              <a:gd name="connsiteY12" fmla="*/ 598077 h 598077"/>
              <a:gd name="connsiteX13" fmla="*/ 799408 w 3024335"/>
              <a:gd name="connsiteY13" fmla="*/ 598077 h 598077"/>
              <a:gd name="connsiteX14" fmla="*/ 86649 w 3024335"/>
              <a:gd name="connsiteY14" fmla="*/ 598077 h 598077"/>
              <a:gd name="connsiteX15" fmla="*/ 0 w 3024335"/>
              <a:gd name="connsiteY15" fmla="*/ 511428 h 598077"/>
              <a:gd name="connsiteX16" fmla="*/ 0 w 3024335"/>
              <a:gd name="connsiteY16" fmla="*/ 86649 h 5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335" h="598077" fill="none" extrusionOk="0">
                <a:moveTo>
                  <a:pt x="0" y="86649"/>
                </a:moveTo>
                <a:cubicBezTo>
                  <a:pt x="-4491" y="46825"/>
                  <a:pt x="41974" y="2363"/>
                  <a:pt x="86649" y="0"/>
                </a:cubicBezTo>
                <a:cubicBezTo>
                  <a:pt x="243526" y="13240"/>
                  <a:pt x="426223" y="-5979"/>
                  <a:pt x="599836" y="0"/>
                </a:cubicBezTo>
                <a:cubicBezTo>
                  <a:pt x="773449" y="5979"/>
                  <a:pt x="909923" y="9268"/>
                  <a:pt x="1170043" y="0"/>
                </a:cubicBezTo>
                <a:cubicBezTo>
                  <a:pt x="1430163" y="-9268"/>
                  <a:pt x="1555429" y="-3015"/>
                  <a:pt x="1683230" y="0"/>
                </a:cubicBezTo>
                <a:cubicBezTo>
                  <a:pt x="1811031" y="3015"/>
                  <a:pt x="1991661" y="14976"/>
                  <a:pt x="2253437" y="0"/>
                </a:cubicBezTo>
                <a:cubicBezTo>
                  <a:pt x="2515213" y="-14976"/>
                  <a:pt x="2623581" y="-8678"/>
                  <a:pt x="2937686" y="0"/>
                </a:cubicBezTo>
                <a:cubicBezTo>
                  <a:pt x="2987088" y="-4759"/>
                  <a:pt x="3026487" y="41121"/>
                  <a:pt x="3024335" y="86649"/>
                </a:cubicBezTo>
                <a:cubicBezTo>
                  <a:pt x="3031391" y="290051"/>
                  <a:pt x="3026772" y="407904"/>
                  <a:pt x="3024335" y="511428"/>
                </a:cubicBezTo>
                <a:cubicBezTo>
                  <a:pt x="3024282" y="558179"/>
                  <a:pt x="2991060" y="601554"/>
                  <a:pt x="2937686" y="598077"/>
                </a:cubicBezTo>
                <a:cubicBezTo>
                  <a:pt x="2718616" y="599543"/>
                  <a:pt x="2591600" y="613139"/>
                  <a:pt x="2395989" y="598077"/>
                </a:cubicBezTo>
                <a:cubicBezTo>
                  <a:pt x="2200378" y="583015"/>
                  <a:pt x="2026646" y="591685"/>
                  <a:pt x="1911313" y="598077"/>
                </a:cubicBezTo>
                <a:cubicBezTo>
                  <a:pt x="1795980" y="604469"/>
                  <a:pt x="1495411" y="620172"/>
                  <a:pt x="1312595" y="598077"/>
                </a:cubicBezTo>
                <a:cubicBezTo>
                  <a:pt x="1129779" y="575982"/>
                  <a:pt x="983248" y="596182"/>
                  <a:pt x="799408" y="598077"/>
                </a:cubicBezTo>
                <a:cubicBezTo>
                  <a:pt x="615568" y="599972"/>
                  <a:pt x="303211" y="589233"/>
                  <a:pt x="86649" y="598077"/>
                </a:cubicBezTo>
                <a:cubicBezTo>
                  <a:pt x="39307" y="595838"/>
                  <a:pt x="-11834" y="558902"/>
                  <a:pt x="0" y="511428"/>
                </a:cubicBezTo>
                <a:cubicBezTo>
                  <a:pt x="-406" y="386700"/>
                  <a:pt x="-731" y="237774"/>
                  <a:pt x="0" y="86649"/>
                </a:cubicBezTo>
                <a:close/>
              </a:path>
              <a:path w="3024335" h="598077" stroke="0" extrusionOk="0">
                <a:moveTo>
                  <a:pt x="0" y="86649"/>
                </a:moveTo>
                <a:cubicBezTo>
                  <a:pt x="-2335" y="37354"/>
                  <a:pt x="31957" y="2566"/>
                  <a:pt x="86649" y="0"/>
                </a:cubicBezTo>
                <a:cubicBezTo>
                  <a:pt x="226300" y="24975"/>
                  <a:pt x="565268" y="20502"/>
                  <a:pt x="713877" y="0"/>
                </a:cubicBezTo>
                <a:cubicBezTo>
                  <a:pt x="862486" y="-20502"/>
                  <a:pt x="1109158" y="25450"/>
                  <a:pt x="1255574" y="0"/>
                </a:cubicBezTo>
                <a:cubicBezTo>
                  <a:pt x="1401990" y="-25450"/>
                  <a:pt x="1578941" y="-4637"/>
                  <a:pt x="1768761" y="0"/>
                </a:cubicBezTo>
                <a:cubicBezTo>
                  <a:pt x="1958581" y="4637"/>
                  <a:pt x="2224747" y="-21358"/>
                  <a:pt x="2367479" y="0"/>
                </a:cubicBezTo>
                <a:cubicBezTo>
                  <a:pt x="2510211" y="21358"/>
                  <a:pt x="2804943" y="-27554"/>
                  <a:pt x="2937686" y="0"/>
                </a:cubicBezTo>
                <a:cubicBezTo>
                  <a:pt x="2990570" y="-8184"/>
                  <a:pt x="3019380" y="43149"/>
                  <a:pt x="3024335" y="86649"/>
                </a:cubicBezTo>
                <a:cubicBezTo>
                  <a:pt x="3040592" y="281321"/>
                  <a:pt x="3045060" y="389090"/>
                  <a:pt x="3024335" y="511428"/>
                </a:cubicBezTo>
                <a:cubicBezTo>
                  <a:pt x="3032412" y="561225"/>
                  <a:pt x="2982765" y="597628"/>
                  <a:pt x="2937686" y="598077"/>
                </a:cubicBezTo>
                <a:cubicBezTo>
                  <a:pt x="2755310" y="597555"/>
                  <a:pt x="2624543" y="576130"/>
                  <a:pt x="2367479" y="598077"/>
                </a:cubicBezTo>
                <a:cubicBezTo>
                  <a:pt x="2110415" y="620024"/>
                  <a:pt x="1972900" y="623860"/>
                  <a:pt x="1825782" y="598077"/>
                </a:cubicBezTo>
                <a:cubicBezTo>
                  <a:pt x="1678664" y="572294"/>
                  <a:pt x="1392848" y="574007"/>
                  <a:pt x="1198553" y="598077"/>
                </a:cubicBezTo>
                <a:cubicBezTo>
                  <a:pt x="1004258" y="622147"/>
                  <a:pt x="725166" y="592158"/>
                  <a:pt x="571325" y="598077"/>
                </a:cubicBezTo>
                <a:cubicBezTo>
                  <a:pt x="417484" y="603996"/>
                  <a:pt x="283823" y="607972"/>
                  <a:pt x="86649" y="598077"/>
                </a:cubicBezTo>
                <a:cubicBezTo>
                  <a:pt x="36564" y="595976"/>
                  <a:pt x="-5830" y="550568"/>
                  <a:pt x="0" y="511428"/>
                </a:cubicBezTo>
                <a:cubicBezTo>
                  <a:pt x="-17029" y="344712"/>
                  <a:pt x="12301" y="266839"/>
                  <a:pt x="0" y="86649"/>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36" name="Rechteck: abgerundete Ecken 38">
            <a:extLst>
              <a:ext uri="{FF2B5EF4-FFF2-40B4-BE49-F238E27FC236}">
                <a16:creationId xmlns:a16="http://schemas.microsoft.com/office/drawing/2014/main" id="{43715B09-BB94-319D-C7DA-934D5A528ACD}"/>
              </a:ext>
            </a:extLst>
          </p:cNvPr>
          <p:cNvSpPr txBox="1"/>
          <p:nvPr/>
        </p:nvSpPr>
        <p:spPr bwMode="auto">
          <a:xfrm>
            <a:off x="4583832" y="3711376"/>
            <a:ext cx="3024335" cy="598077"/>
          </a:xfrm>
          <a:custGeom>
            <a:avLst/>
            <a:gdLst>
              <a:gd name="connsiteX0" fmla="*/ 0 w 3024335"/>
              <a:gd name="connsiteY0" fmla="*/ 86649 h 598077"/>
              <a:gd name="connsiteX1" fmla="*/ 86649 w 3024335"/>
              <a:gd name="connsiteY1" fmla="*/ 0 h 598077"/>
              <a:gd name="connsiteX2" fmla="*/ 599836 w 3024335"/>
              <a:gd name="connsiteY2" fmla="*/ 0 h 598077"/>
              <a:gd name="connsiteX3" fmla="*/ 1170043 w 3024335"/>
              <a:gd name="connsiteY3" fmla="*/ 0 h 598077"/>
              <a:gd name="connsiteX4" fmla="*/ 1683230 w 3024335"/>
              <a:gd name="connsiteY4" fmla="*/ 0 h 598077"/>
              <a:gd name="connsiteX5" fmla="*/ 2253437 w 3024335"/>
              <a:gd name="connsiteY5" fmla="*/ 0 h 598077"/>
              <a:gd name="connsiteX6" fmla="*/ 2937686 w 3024335"/>
              <a:gd name="connsiteY6" fmla="*/ 0 h 598077"/>
              <a:gd name="connsiteX7" fmla="*/ 3024335 w 3024335"/>
              <a:gd name="connsiteY7" fmla="*/ 86649 h 598077"/>
              <a:gd name="connsiteX8" fmla="*/ 3024335 w 3024335"/>
              <a:gd name="connsiteY8" fmla="*/ 511428 h 598077"/>
              <a:gd name="connsiteX9" fmla="*/ 2937686 w 3024335"/>
              <a:gd name="connsiteY9" fmla="*/ 598077 h 598077"/>
              <a:gd name="connsiteX10" fmla="*/ 2395989 w 3024335"/>
              <a:gd name="connsiteY10" fmla="*/ 598077 h 598077"/>
              <a:gd name="connsiteX11" fmla="*/ 1911313 w 3024335"/>
              <a:gd name="connsiteY11" fmla="*/ 598077 h 598077"/>
              <a:gd name="connsiteX12" fmla="*/ 1312595 w 3024335"/>
              <a:gd name="connsiteY12" fmla="*/ 598077 h 598077"/>
              <a:gd name="connsiteX13" fmla="*/ 799408 w 3024335"/>
              <a:gd name="connsiteY13" fmla="*/ 598077 h 598077"/>
              <a:gd name="connsiteX14" fmla="*/ 86649 w 3024335"/>
              <a:gd name="connsiteY14" fmla="*/ 598077 h 598077"/>
              <a:gd name="connsiteX15" fmla="*/ 0 w 3024335"/>
              <a:gd name="connsiteY15" fmla="*/ 511428 h 598077"/>
              <a:gd name="connsiteX16" fmla="*/ 0 w 3024335"/>
              <a:gd name="connsiteY16" fmla="*/ 86649 h 5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335" h="598077" fill="none" extrusionOk="0">
                <a:moveTo>
                  <a:pt x="0" y="86649"/>
                </a:moveTo>
                <a:cubicBezTo>
                  <a:pt x="-4491" y="46825"/>
                  <a:pt x="41974" y="2363"/>
                  <a:pt x="86649" y="0"/>
                </a:cubicBezTo>
                <a:cubicBezTo>
                  <a:pt x="243526" y="13240"/>
                  <a:pt x="426223" y="-5979"/>
                  <a:pt x="599836" y="0"/>
                </a:cubicBezTo>
                <a:cubicBezTo>
                  <a:pt x="773449" y="5979"/>
                  <a:pt x="909923" y="9268"/>
                  <a:pt x="1170043" y="0"/>
                </a:cubicBezTo>
                <a:cubicBezTo>
                  <a:pt x="1430163" y="-9268"/>
                  <a:pt x="1555429" y="-3015"/>
                  <a:pt x="1683230" y="0"/>
                </a:cubicBezTo>
                <a:cubicBezTo>
                  <a:pt x="1811031" y="3015"/>
                  <a:pt x="1991661" y="14976"/>
                  <a:pt x="2253437" y="0"/>
                </a:cubicBezTo>
                <a:cubicBezTo>
                  <a:pt x="2515213" y="-14976"/>
                  <a:pt x="2623581" y="-8678"/>
                  <a:pt x="2937686" y="0"/>
                </a:cubicBezTo>
                <a:cubicBezTo>
                  <a:pt x="2987088" y="-4759"/>
                  <a:pt x="3026487" y="41121"/>
                  <a:pt x="3024335" y="86649"/>
                </a:cubicBezTo>
                <a:cubicBezTo>
                  <a:pt x="3031391" y="290051"/>
                  <a:pt x="3026772" y="407904"/>
                  <a:pt x="3024335" y="511428"/>
                </a:cubicBezTo>
                <a:cubicBezTo>
                  <a:pt x="3024282" y="558179"/>
                  <a:pt x="2991060" y="601554"/>
                  <a:pt x="2937686" y="598077"/>
                </a:cubicBezTo>
                <a:cubicBezTo>
                  <a:pt x="2718616" y="599543"/>
                  <a:pt x="2591600" y="613139"/>
                  <a:pt x="2395989" y="598077"/>
                </a:cubicBezTo>
                <a:cubicBezTo>
                  <a:pt x="2200378" y="583015"/>
                  <a:pt x="2026646" y="591685"/>
                  <a:pt x="1911313" y="598077"/>
                </a:cubicBezTo>
                <a:cubicBezTo>
                  <a:pt x="1795980" y="604469"/>
                  <a:pt x="1495411" y="620172"/>
                  <a:pt x="1312595" y="598077"/>
                </a:cubicBezTo>
                <a:cubicBezTo>
                  <a:pt x="1129779" y="575982"/>
                  <a:pt x="983248" y="596182"/>
                  <a:pt x="799408" y="598077"/>
                </a:cubicBezTo>
                <a:cubicBezTo>
                  <a:pt x="615568" y="599972"/>
                  <a:pt x="303211" y="589233"/>
                  <a:pt x="86649" y="598077"/>
                </a:cubicBezTo>
                <a:cubicBezTo>
                  <a:pt x="39307" y="595838"/>
                  <a:pt x="-11834" y="558902"/>
                  <a:pt x="0" y="511428"/>
                </a:cubicBezTo>
                <a:cubicBezTo>
                  <a:pt x="-406" y="386700"/>
                  <a:pt x="-731" y="237774"/>
                  <a:pt x="0" y="86649"/>
                </a:cubicBezTo>
                <a:close/>
              </a:path>
              <a:path w="3024335" h="598077" stroke="0" extrusionOk="0">
                <a:moveTo>
                  <a:pt x="0" y="86649"/>
                </a:moveTo>
                <a:cubicBezTo>
                  <a:pt x="-2335" y="37354"/>
                  <a:pt x="31957" y="2566"/>
                  <a:pt x="86649" y="0"/>
                </a:cubicBezTo>
                <a:cubicBezTo>
                  <a:pt x="226300" y="24975"/>
                  <a:pt x="565268" y="20502"/>
                  <a:pt x="713877" y="0"/>
                </a:cubicBezTo>
                <a:cubicBezTo>
                  <a:pt x="862486" y="-20502"/>
                  <a:pt x="1109158" y="25450"/>
                  <a:pt x="1255574" y="0"/>
                </a:cubicBezTo>
                <a:cubicBezTo>
                  <a:pt x="1401990" y="-25450"/>
                  <a:pt x="1578941" y="-4637"/>
                  <a:pt x="1768761" y="0"/>
                </a:cubicBezTo>
                <a:cubicBezTo>
                  <a:pt x="1958581" y="4637"/>
                  <a:pt x="2224747" y="-21358"/>
                  <a:pt x="2367479" y="0"/>
                </a:cubicBezTo>
                <a:cubicBezTo>
                  <a:pt x="2510211" y="21358"/>
                  <a:pt x="2804943" y="-27554"/>
                  <a:pt x="2937686" y="0"/>
                </a:cubicBezTo>
                <a:cubicBezTo>
                  <a:pt x="2990570" y="-8184"/>
                  <a:pt x="3019380" y="43149"/>
                  <a:pt x="3024335" y="86649"/>
                </a:cubicBezTo>
                <a:cubicBezTo>
                  <a:pt x="3040592" y="281321"/>
                  <a:pt x="3045060" y="389090"/>
                  <a:pt x="3024335" y="511428"/>
                </a:cubicBezTo>
                <a:cubicBezTo>
                  <a:pt x="3032412" y="561225"/>
                  <a:pt x="2982765" y="597628"/>
                  <a:pt x="2937686" y="598077"/>
                </a:cubicBezTo>
                <a:cubicBezTo>
                  <a:pt x="2755310" y="597555"/>
                  <a:pt x="2624543" y="576130"/>
                  <a:pt x="2367479" y="598077"/>
                </a:cubicBezTo>
                <a:cubicBezTo>
                  <a:pt x="2110415" y="620024"/>
                  <a:pt x="1972900" y="623860"/>
                  <a:pt x="1825782" y="598077"/>
                </a:cubicBezTo>
                <a:cubicBezTo>
                  <a:pt x="1678664" y="572294"/>
                  <a:pt x="1392848" y="574007"/>
                  <a:pt x="1198553" y="598077"/>
                </a:cubicBezTo>
                <a:cubicBezTo>
                  <a:pt x="1004258" y="622147"/>
                  <a:pt x="725166" y="592158"/>
                  <a:pt x="571325" y="598077"/>
                </a:cubicBezTo>
                <a:cubicBezTo>
                  <a:pt x="417484" y="603996"/>
                  <a:pt x="283823" y="607972"/>
                  <a:pt x="86649" y="598077"/>
                </a:cubicBezTo>
                <a:cubicBezTo>
                  <a:pt x="36564" y="595976"/>
                  <a:pt x="-5830" y="550568"/>
                  <a:pt x="0" y="511428"/>
                </a:cubicBezTo>
                <a:cubicBezTo>
                  <a:pt x="-17029" y="344712"/>
                  <a:pt x="12301" y="266839"/>
                  <a:pt x="0" y="86649"/>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nicht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37" name="Rechteck: abgerundete Ecken 38">
            <a:extLst>
              <a:ext uri="{FF2B5EF4-FFF2-40B4-BE49-F238E27FC236}">
                <a16:creationId xmlns:a16="http://schemas.microsoft.com/office/drawing/2014/main" id="{E011899F-2612-5D62-E3ED-904A15DFB5F4}"/>
              </a:ext>
            </a:extLst>
          </p:cNvPr>
          <p:cNvSpPr txBox="1"/>
          <p:nvPr/>
        </p:nvSpPr>
        <p:spPr bwMode="auto">
          <a:xfrm>
            <a:off x="8329464" y="3712120"/>
            <a:ext cx="3024336" cy="598077"/>
          </a:xfrm>
          <a:custGeom>
            <a:avLst/>
            <a:gdLst>
              <a:gd name="connsiteX0" fmla="*/ 0 w 3024336"/>
              <a:gd name="connsiteY0" fmla="*/ 86649 h 598077"/>
              <a:gd name="connsiteX1" fmla="*/ 86649 w 3024336"/>
              <a:gd name="connsiteY1" fmla="*/ 0 h 598077"/>
              <a:gd name="connsiteX2" fmla="*/ 599836 w 3024336"/>
              <a:gd name="connsiteY2" fmla="*/ 0 h 598077"/>
              <a:gd name="connsiteX3" fmla="*/ 1170043 w 3024336"/>
              <a:gd name="connsiteY3" fmla="*/ 0 h 598077"/>
              <a:gd name="connsiteX4" fmla="*/ 1683230 w 3024336"/>
              <a:gd name="connsiteY4" fmla="*/ 0 h 598077"/>
              <a:gd name="connsiteX5" fmla="*/ 2253438 w 3024336"/>
              <a:gd name="connsiteY5" fmla="*/ 0 h 598077"/>
              <a:gd name="connsiteX6" fmla="*/ 2937687 w 3024336"/>
              <a:gd name="connsiteY6" fmla="*/ 0 h 598077"/>
              <a:gd name="connsiteX7" fmla="*/ 3024336 w 3024336"/>
              <a:gd name="connsiteY7" fmla="*/ 86649 h 598077"/>
              <a:gd name="connsiteX8" fmla="*/ 3024336 w 3024336"/>
              <a:gd name="connsiteY8" fmla="*/ 511428 h 598077"/>
              <a:gd name="connsiteX9" fmla="*/ 2937687 w 3024336"/>
              <a:gd name="connsiteY9" fmla="*/ 598077 h 598077"/>
              <a:gd name="connsiteX10" fmla="*/ 2395990 w 3024336"/>
              <a:gd name="connsiteY10" fmla="*/ 598077 h 598077"/>
              <a:gd name="connsiteX11" fmla="*/ 1911313 w 3024336"/>
              <a:gd name="connsiteY11" fmla="*/ 598077 h 598077"/>
              <a:gd name="connsiteX12" fmla="*/ 1312595 w 3024336"/>
              <a:gd name="connsiteY12" fmla="*/ 598077 h 598077"/>
              <a:gd name="connsiteX13" fmla="*/ 799408 w 3024336"/>
              <a:gd name="connsiteY13" fmla="*/ 598077 h 598077"/>
              <a:gd name="connsiteX14" fmla="*/ 86649 w 3024336"/>
              <a:gd name="connsiteY14" fmla="*/ 598077 h 598077"/>
              <a:gd name="connsiteX15" fmla="*/ 0 w 3024336"/>
              <a:gd name="connsiteY15" fmla="*/ 511428 h 598077"/>
              <a:gd name="connsiteX16" fmla="*/ 0 w 3024336"/>
              <a:gd name="connsiteY16" fmla="*/ 86649 h 5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336" h="598077" fill="none" extrusionOk="0">
                <a:moveTo>
                  <a:pt x="0" y="86649"/>
                </a:moveTo>
                <a:cubicBezTo>
                  <a:pt x="-4491" y="46825"/>
                  <a:pt x="41974" y="2363"/>
                  <a:pt x="86649" y="0"/>
                </a:cubicBezTo>
                <a:cubicBezTo>
                  <a:pt x="243526" y="13240"/>
                  <a:pt x="426223" y="-5979"/>
                  <a:pt x="599836" y="0"/>
                </a:cubicBezTo>
                <a:cubicBezTo>
                  <a:pt x="773449" y="5979"/>
                  <a:pt x="909923" y="9268"/>
                  <a:pt x="1170043" y="0"/>
                </a:cubicBezTo>
                <a:cubicBezTo>
                  <a:pt x="1430163" y="-9268"/>
                  <a:pt x="1555429" y="-3015"/>
                  <a:pt x="1683230" y="0"/>
                </a:cubicBezTo>
                <a:cubicBezTo>
                  <a:pt x="1811031" y="3015"/>
                  <a:pt x="1990290" y="13106"/>
                  <a:pt x="2253438" y="0"/>
                </a:cubicBezTo>
                <a:cubicBezTo>
                  <a:pt x="2516586" y="-13106"/>
                  <a:pt x="2623582" y="-8678"/>
                  <a:pt x="2937687" y="0"/>
                </a:cubicBezTo>
                <a:cubicBezTo>
                  <a:pt x="2987089" y="-4759"/>
                  <a:pt x="3026488" y="41121"/>
                  <a:pt x="3024336" y="86649"/>
                </a:cubicBezTo>
                <a:cubicBezTo>
                  <a:pt x="3031392" y="290051"/>
                  <a:pt x="3026773" y="407904"/>
                  <a:pt x="3024336" y="511428"/>
                </a:cubicBezTo>
                <a:cubicBezTo>
                  <a:pt x="3024283" y="558179"/>
                  <a:pt x="2991061" y="601554"/>
                  <a:pt x="2937687" y="598077"/>
                </a:cubicBezTo>
                <a:cubicBezTo>
                  <a:pt x="2718617" y="599543"/>
                  <a:pt x="2591601" y="613139"/>
                  <a:pt x="2395990" y="598077"/>
                </a:cubicBezTo>
                <a:cubicBezTo>
                  <a:pt x="2200379" y="583015"/>
                  <a:pt x="2033990" y="598730"/>
                  <a:pt x="1911313" y="598077"/>
                </a:cubicBezTo>
                <a:cubicBezTo>
                  <a:pt x="1788636" y="597424"/>
                  <a:pt x="1495411" y="620172"/>
                  <a:pt x="1312595" y="598077"/>
                </a:cubicBezTo>
                <a:cubicBezTo>
                  <a:pt x="1129779" y="575982"/>
                  <a:pt x="983248" y="596182"/>
                  <a:pt x="799408" y="598077"/>
                </a:cubicBezTo>
                <a:cubicBezTo>
                  <a:pt x="615568" y="599972"/>
                  <a:pt x="303211" y="589233"/>
                  <a:pt x="86649" y="598077"/>
                </a:cubicBezTo>
                <a:cubicBezTo>
                  <a:pt x="39307" y="595838"/>
                  <a:pt x="-11834" y="558902"/>
                  <a:pt x="0" y="511428"/>
                </a:cubicBezTo>
                <a:cubicBezTo>
                  <a:pt x="-406" y="386700"/>
                  <a:pt x="-731" y="237774"/>
                  <a:pt x="0" y="86649"/>
                </a:cubicBezTo>
                <a:close/>
              </a:path>
              <a:path w="3024336" h="598077" stroke="0" extrusionOk="0">
                <a:moveTo>
                  <a:pt x="0" y="86649"/>
                </a:moveTo>
                <a:cubicBezTo>
                  <a:pt x="-2335" y="37354"/>
                  <a:pt x="31957" y="2566"/>
                  <a:pt x="86649" y="0"/>
                </a:cubicBezTo>
                <a:cubicBezTo>
                  <a:pt x="226300" y="24975"/>
                  <a:pt x="565268" y="20502"/>
                  <a:pt x="713877" y="0"/>
                </a:cubicBezTo>
                <a:cubicBezTo>
                  <a:pt x="862486" y="-20502"/>
                  <a:pt x="1102891" y="23620"/>
                  <a:pt x="1255575" y="0"/>
                </a:cubicBezTo>
                <a:cubicBezTo>
                  <a:pt x="1408259" y="-23620"/>
                  <a:pt x="1578962" y="-521"/>
                  <a:pt x="1768761" y="0"/>
                </a:cubicBezTo>
                <a:cubicBezTo>
                  <a:pt x="1958560" y="521"/>
                  <a:pt x="2224747" y="-21358"/>
                  <a:pt x="2367479" y="0"/>
                </a:cubicBezTo>
                <a:cubicBezTo>
                  <a:pt x="2510211" y="21358"/>
                  <a:pt x="2799810" y="24917"/>
                  <a:pt x="2937687" y="0"/>
                </a:cubicBezTo>
                <a:cubicBezTo>
                  <a:pt x="2990571" y="-8184"/>
                  <a:pt x="3019381" y="43149"/>
                  <a:pt x="3024336" y="86649"/>
                </a:cubicBezTo>
                <a:cubicBezTo>
                  <a:pt x="3040593" y="281321"/>
                  <a:pt x="3045061" y="389090"/>
                  <a:pt x="3024336" y="511428"/>
                </a:cubicBezTo>
                <a:cubicBezTo>
                  <a:pt x="3032413" y="561225"/>
                  <a:pt x="2982766" y="597628"/>
                  <a:pt x="2937687" y="598077"/>
                </a:cubicBezTo>
                <a:cubicBezTo>
                  <a:pt x="2760501" y="599837"/>
                  <a:pt x="2625532" y="578966"/>
                  <a:pt x="2367479" y="598077"/>
                </a:cubicBezTo>
                <a:cubicBezTo>
                  <a:pt x="2109426" y="617188"/>
                  <a:pt x="1972900" y="623860"/>
                  <a:pt x="1825782" y="598077"/>
                </a:cubicBezTo>
                <a:cubicBezTo>
                  <a:pt x="1678664" y="572294"/>
                  <a:pt x="1390334" y="572064"/>
                  <a:pt x="1198554" y="598077"/>
                </a:cubicBezTo>
                <a:cubicBezTo>
                  <a:pt x="1006774" y="624090"/>
                  <a:pt x="731664" y="593082"/>
                  <a:pt x="571325" y="598077"/>
                </a:cubicBezTo>
                <a:cubicBezTo>
                  <a:pt x="410986" y="603072"/>
                  <a:pt x="283823" y="607972"/>
                  <a:pt x="86649" y="598077"/>
                </a:cubicBezTo>
                <a:cubicBezTo>
                  <a:pt x="36564" y="595976"/>
                  <a:pt x="-5830" y="550568"/>
                  <a:pt x="0" y="511428"/>
                </a:cubicBezTo>
                <a:cubicBezTo>
                  <a:pt x="-17029" y="344712"/>
                  <a:pt x="12301" y="266839"/>
                  <a:pt x="0" y="86649"/>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kurzzeitig verformbar</a:t>
            </a:r>
          </a:p>
          <a:p>
            <a:pPr marL="180340" algn="just">
              <a:lnSpc>
                <a:spcPct val="110000"/>
              </a:lnSpc>
              <a:spcAft>
                <a:spcPts val="600"/>
              </a:spcAft>
              <a:defRPr/>
            </a:pPr>
            <a:endParaRPr lang="de-AT" sz="1000" dirty="0">
              <a:ln>
                <a:solidFill>
                  <a:srgbClr val="537974"/>
                </a:solidFill>
              </a:ln>
              <a:solidFill>
                <a:srgbClr val="537974"/>
              </a:solidFill>
            </a:endParaRPr>
          </a:p>
        </p:txBody>
      </p:sp>
    </p:spTree>
    <p:extLst>
      <p:ext uri="{BB962C8B-B14F-4D97-AF65-F5344CB8AC3E}">
        <p14:creationId xmlns:p14="http://schemas.microsoft.com/office/powerpoint/2010/main" val="29090888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31</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können Kunststoffe eingeteilt werden?</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134317"/>
            <a:ext cx="10556951" cy="1938992"/>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Beobachte, ob sich die Alltagsgegenstände bei Hitzeeinwirkung 			verformen oder verändern.</a:t>
            </a:r>
          </a:p>
          <a:p>
            <a:r>
              <a:rPr lang="de-DE" sz="2400" dirty="0">
                <a:latin typeface="Abadi Extra Light"/>
              </a:rPr>
              <a:t>		</a:t>
            </a:r>
          </a:p>
          <a:p>
            <a:r>
              <a:rPr lang="de-DE" sz="2400" dirty="0">
                <a:latin typeface="Abadi Extra Light"/>
              </a:rPr>
              <a:t>		Ordne die Alltagsgegenstände erneut jeweils einer Kategorie zu.</a:t>
            </a:r>
          </a:p>
        </p:txBody>
      </p:sp>
      <p:sp>
        <p:nvSpPr>
          <p:cNvPr id="37" name="Rechteck: abgerundete Ecken 38">
            <a:extLst>
              <a:ext uri="{FF2B5EF4-FFF2-40B4-BE49-F238E27FC236}">
                <a16:creationId xmlns:a16="http://schemas.microsoft.com/office/drawing/2014/main" id="{E011899F-2612-5D62-E3ED-904A15DFB5F4}"/>
              </a:ext>
            </a:extLst>
          </p:cNvPr>
          <p:cNvSpPr txBox="1"/>
          <p:nvPr/>
        </p:nvSpPr>
        <p:spPr bwMode="auto">
          <a:xfrm>
            <a:off x="528486" y="4471308"/>
            <a:ext cx="2593504" cy="1623715"/>
          </a:xfrm>
          <a:custGeom>
            <a:avLst/>
            <a:gdLst>
              <a:gd name="connsiteX0" fmla="*/ 0 w 2593504"/>
              <a:gd name="connsiteY0" fmla="*/ 235244 h 1623715"/>
              <a:gd name="connsiteX1" fmla="*/ 235244 w 2593504"/>
              <a:gd name="connsiteY1" fmla="*/ 0 h 1623715"/>
              <a:gd name="connsiteX2" fmla="*/ 723538 w 2593504"/>
              <a:gd name="connsiteY2" fmla="*/ 0 h 1623715"/>
              <a:gd name="connsiteX3" fmla="*/ 1254292 w 2593504"/>
              <a:gd name="connsiteY3" fmla="*/ 0 h 1623715"/>
              <a:gd name="connsiteX4" fmla="*/ 1742585 w 2593504"/>
              <a:gd name="connsiteY4" fmla="*/ 0 h 1623715"/>
              <a:gd name="connsiteX5" fmla="*/ 2358260 w 2593504"/>
              <a:gd name="connsiteY5" fmla="*/ 0 h 1623715"/>
              <a:gd name="connsiteX6" fmla="*/ 2593504 w 2593504"/>
              <a:gd name="connsiteY6" fmla="*/ 235244 h 1623715"/>
              <a:gd name="connsiteX7" fmla="*/ 2593504 w 2593504"/>
              <a:gd name="connsiteY7" fmla="*/ 811858 h 1623715"/>
              <a:gd name="connsiteX8" fmla="*/ 2593504 w 2593504"/>
              <a:gd name="connsiteY8" fmla="*/ 1388471 h 1623715"/>
              <a:gd name="connsiteX9" fmla="*/ 2358260 w 2593504"/>
              <a:gd name="connsiteY9" fmla="*/ 1623715 h 1623715"/>
              <a:gd name="connsiteX10" fmla="*/ 1848736 w 2593504"/>
              <a:gd name="connsiteY10" fmla="*/ 1623715 h 1623715"/>
              <a:gd name="connsiteX11" fmla="*/ 1381673 w 2593504"/>
              <a:gd name="connsiteY11" fmla="*/ 1623715 h 1623715"/>
              <a:gd name="connsiteX12" fmla="*/ 829688 w 2593504"/>
              <a:gd name="connsiteY12" fmla="*/ 1623715 h 1623715"/>
              <a:gd name="connsiteX13" fmla="*/ 235244 w 2593504"/>
              <a:gd name="connsiteY13" fmla="*/ 1623715 h 1623715"/>
              <a:gd name="connsiteX14" fmla="*/ 0 w 2593504"/>
              <a:gd name="connsiteY14" fmla="*/ 1388471 h 1623715"/>
              <a:gd name="connsiteX15" fmla="*/ 0 w 2593504"/>
              <a:gd name="connsiteY15" fmla="*/ 788793 h 1623715"/>
              <a:gd name="connsiteX16" fmla="*/ 0 w 2593504"/>
              <a:gd name="connsiteY16"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93504" h="1623715" fill="none" extrusionOk="0">
                <a:moveTo>
                  <a:pt x="0" y="235244"/>
                </a:moveTo>
                <a:cubicBezTo>
                  <a:pt x="-5321" y="114836"/>
                  <a:pt x="112283" y="5173"/>
                  <a:pt x="235244" y="0"/>
                </a:cubicBezTo>
                <a:cubicBezTo>
                  <a:pt x="467332" y="2520"/>
                  <a:pt x="570464" y="6670"/>
                  <a:pt x="723538" y="0"/>
                </a:cubicBezTo>
                <a:cubicBezTo>
                  <a:pt x="876612" y="-6670"/>
                  <a:pt x="1070758" y="-20220"/>
                  <a:pt x="1254292" y="0"/>
                </a:cubicBezTo>
                <a:cubicBezTo>
                  <a:pt x="1437826" y="20220"/>
                  <a:pt x="1603791" y="17343"/>
                  <a:pt x="1742585" y="0"/>
                </a:cubicBezTo>
                <a:cubicBezTo>
                  <a:pt x="1881379" y="-17343"/>
                  <a:pt x="2125984" y="25900"/>
                  <a:pt x="2358260" y="0"/>
                </a:cubicBezTo>
                <a:cubicBezTo>
                  <a:pt x="2458725" y="-1667"/>
                  <a:pt x="2602078" y="112704"/>
                  <a:pt x="2593504" y="235244"/>
                </a:cubicBezTo>
                <a:cubicBezTo>
                  <a:pt x="2584582" y="441940"/>
                  <a:pt x="2611193" y="536126"/>
                  <a:pt x="2593504" y="811858"/>
                </a:cubicBezTo>
                <a:cubicBezTo>
                  <a:pt x="2575815" y="1087590"/>
                  <a:pt x="2608784" y="1159985"/>
                  <a:pt x="2593504" y="1388471"/>
                </a:cubicBezTo>
                <a:cubicBezTo>
                  <a:pt x="2592709" y="1501889"/>
                  <a:pt x="2503665" y="1633469"/>
                  <a:pt x="2358260" y="1623715"/>
                </a:cubicBezTo>
                <a:cubicBezTo>
                  <a:pt x="2162407" y="1605272"/>
                  <a:pt x="2074824" y="1623110"/>
                  <a:pt x="1848736" y="1623715"/>
                </a:cubicBezTo>
                <a:cubicBezTo>
                  <a:pt x="1622648" y="1624320"/>
                  <a:pt x="1479563" y="1633258"/>
                  <a:pt x="1381673" y="1623715"/>
                </a:cubicBezTo>
                <a:cubicBezTo>
                  <a:pt x="1283783" y="1614172"/>
                  <a:pt x="991480" y="1611617"/>
                  <a:pt x="829688" y="1623715"/>
                </a:cubicBezTo>
                <a:cubicBezTo>
                  <a:pt x="667896" y="1635813"/>
                  <a:pt x="529485" y="1649304"/>
                  <a:pt x="235244" y="1623715"/>
                </a:cubicBezTo>
                <a:cubicBezTo>
                  <a:pt x="97997" y="1627822"/>
                  <a:pt x="5114" y="1532250"/>
                  <a:pt x="0" y="1388471"/>
                </a:cubicBezTo>
                <a:cubicBezTo>
                  <a:pt x="-6809" y="1159025"/>
                  <a:pt x="-12453" y="974006"/>
                  <a:pt x="0" y="788793"/>
                </a:cubicBezTo>
                <a:cubicBezTo>
                  <a:pt x="12453" y="603580"/>
                  <a:pt x="-14673" y="464895"/>
                  <a:pt x="0" y="235244"/>
                </a:cubicBezTo>
                <a:close/>
              </a:path>
              <a:path w="2593504" h="1623715" stroke="0" extrusionOk="0">
                <a:moveTo>
                  <a:pt x="0" y="235244"/>
                </a:moveTo>
                <a:cubicBezTo>
                  <a:pt x="-21483" y="92071"/>
                  <a:pt x="88471" y="6325"/>
                  <a:pt x="235244" y="0"/>
                </a:cubicBezTo>
                <a:cubicBezTo>
                  <a:pt x="383326" y="7906"/>
                  <a:pt x="546985" y="11393"/>
                  <a:pt x="808458" y="0"/>
                </a:cubicBezTo>
                <a:cubicBezTo>
                  <a:pt x="1069931" y="-11393"/>
                  <a:pt x="1195877" y="-13413"/>
                  <a:pt x="1317982" y="0"/>
                </a:cubicBezTo>
                <a:cubicBezTo>
                  <a:pt x="1440087" y="13413"/>
                  <a:pt x="1704720" y="2158"/>
                  <a:pt x="1806276" y="0"/>
                </a:cubicBezTo>
                <a:cubicBezTo>
                  <a:pt x="1907832" y="-2158"/>
                  <a:pt x="2097676" y="21453"/>
                  <a:pt x="2358260" y="0"/>
                </a:cubicBezTo>
                <a:cubicBezTo>
                  <a:pt x="2489664" y="-3050"/>
                  <a:pt x="2575876" y="102623"/>
                  <a:pt x="2593504" y="235244"/>
                </a:cubicBezTo>
                <a:cubicBezTo>
                  <a:pt x="2592883" y="450956"/>
                  <a:pt x="2571796" y="609964"/>
                  <a:pt x="2593504" y="811858"/>
                </a:cubicBezTo>
                <a:cubicBezTo>
                  <a:pt x="2615212" y="1013752"/>
                  <a:pt x="2611752" y="1183238"/>
                  <a:pt x="2593504" y="1388471"/>
                </a:cubicBezTo>
                <a:cubicBezTo>
                  <a:pt x="2613532" y="1523208"/>
                  <a:pt x="2464749" y="1619925"/>
                  <a:pt x="2358260" y="1623715"/>
                </a:cubicBezTo>
                <a:cubicBezTo>
                  <a:pt x="2212556" y="1634756"/>
                  <a:pt x="2076217" y="1623434"/>
                  <a:pt x="1827506" y="1623715"/>
                </a:cubicBezTo>
                <a:cubicBezTo>
                  <a:pt x="1578795" y="1623996"/>
                  <a:pt x="1451757" y="1647383"/>
                  <a:pt x="1317982" y="1623715"/>
                </a:cubicBezTo>
                <a:cubicBezTo>
                  <a:pt x="1184207" y="1600047"/>
                  <a:pt x="938444" y="1628290"/>
                  <a:pt x="744768" y="1623715"/>
                </a:cubicBezTo>
                <a:cubicBezTo>
                  <a:pt x="551092" y="1619140"/>
                  <a:pt x="380461" y="1601477"/>
                  <a:pt x="235244" y="1623715"/>
                </a:cubicBezTo>
                <a:cubicBezTo>
                  <a:pt x="86644" y="1626782"/>
                  <a:pt x="-18729" y="1505470"/>
                  <a:pt x="0" y="1388471"/>
                </a:cubicBezTo>
                <a:cubicBezTo>
                  <a:pt x="-3259" y="1234999"/>
                  <a:pt x="6753" y="920013"/>
                  <a:pt x="0" y="800325"/>
                </a:cubicBezTo>
                <a:cubicBezTo>
                  <a:pt x="-6753" y="680637"/>
                  <a:pt x="7332" y="497936"/>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unter Wärmeeinwirkung verformbar</a:t>
            </a:r>
          </a:p>
          <a:p>
            <a:pPr marL="180340" algn="just">
              <a:lnSpc>
                <a:spcPct val="110000"/>
              </a:lnSpc>
              <a:spcAft>
                <a:spcPts val="600"/>
              </a:spcAft>
              <a:defRPr/>
            </a:pPr>
            <a:endParaRPr lang="de-AT" sz="1000" dirty="0">
              <a:ln>
                <a:solidFill>
                  <a:srgbClr val="537974"/>
                </a:solidFill>
              </a:ln>
              <a:solidFill>
                <a:srgbClr val="537974"/>
              </a:solidFill>
            </a:endParaRPr>
          </a:p>
        </p:txBody>
      </p:sp>
      <p:pic>
        <p:nvPicPr>
          <p:cNvPr id="38" name="Grafik 37" descr="Auge Silhouette">
            <a:extLst>
              <a:ext uri="{FF2B5EF4-FFF2-40B4-BE49-F238E27FC236}">
                <a16:creationId xmlns:a16="http://schemas.microsoft.com/office/drawing/2014/main" id="{764D5DA8-C3C9-45ED-7CD4-2CE4CDCF6C9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43472" y="2349000"/>
            <a:ext cx="1080000" cy="1080000"/>
          </a:xfrm>
          <a:prstGeom prst="rect">
            <a:avLst/>
          </a:prstGeom>
        </p:spPr>
      </p:pic>
      <p:sp>
        <p:nvSpPr>
          <p:cNvPr id="39" name="Rechteck: abgerundete Ecken 38">
            <a:extLst>
              <a:ext uri="{FF2B5EF4-FFF2-40B4-BE49-F238E27FC236}">
                <a16:creationId xmlns:a16="http://schemas.microsoft.com/office/drawing/2014/main" id="{0A6822E8-626C-F940-03FD-EEAF4C4E01C1}"/>
              </a:ext>
            </a:extLst>
          </p:cNvPr>
          <p:cNvSpPr txBox="1"/>
          <p:nvPr/>
        </p:nvSpPr>
        <p:spPr bwMode="auto">
          <a:xfrm>
            <a:off x="3358684" y="4471308"/>
            <a:ext cx="2448272" cy="1623715"/>
          </a:xfrm>
          <a:custGeom>
            <a:avLst/>
            <a:gdLst>
              <a:gd name="connsiteX0" fmla="*/ 0 w 2448272"/>
              <a:gd name="connsiteY0" fmla="*/ 235244 h 1623715"/>
              <a:gd name="connsiteX1" fmla="*/ 235244 w 2448272"/>
              <a:gd name="connsiteY1" fmla="*/ 0 h 1623715"/>
              <a:gd name="connsiteX2" fmla="*/ 914283 w 2448272"/>
              <a:gd name="connsiteY2" fmla="*/ 0 h 1623715"/>
              <a:gd name="connsiteX3" fmla="*/ 1533989 w 2448272"/>
              <a:gd name="connsiteY3" fmla="*/ 0 h 1623715"/>
              <a:gd name="connsiteX4" fmla="*/ 2213028 w 2448272"/>
              <a:gd name="connsiteY4" fmla="*/ 0 h 1623715"/>
              <a:gd name="connsiteX5" fmla="*/ 2448272 w 2448272"/>
              <a:gd name="connsiteY5" fmla="*/ 235244 h 1623715"/>
              <a:gd name="connsiteX6" fmla="*/ 2448272 w 2448272"/>
              <a:gd name="connsiteY6" fmla="*/ 788793 h 1623715"/>
              <a:gd name="connsiteX7" fmla="*/ 2448272 w 2448272"/>
              <a:gd name="connsiteY7" fmla="*/ 1388471 h 1623715"/>
              <a:gd name="connsiteX8" fmla="*/ 2213028 w 2448272"/>
              <a:gd name="connsiteY8" fmla="*/ 1623715 h 1623715"/>
              <a:gd name="connsiteX9" fmla="*/ 1514211 w 2448272"/>
              <a:gd name="connsiteY9" fmla="*/ 1623715 h 1623715"/>
              <a:gd name="connsiteX10" fmla="*/ 835172 w 2448272"/>
              <a:gd name="connsiteY10" fmla="*/ 1623715 h 1623715"/>
              <a:gd name="connsiteX11" fmla="*/ 235244 w 2448272"/>
              <a:gd name="connsiteY11" fmla="*/ 1623715 h 1623715"/>
              <a:gd name="connsiteX12" fmla="*/ 0 w 2448272"/>
              <a:gd name="connsiteY12" fmla="*/ 1388471 h 1623715"/>
              <a:gd name="connsiteX13" fmla="*/ 0 w 2448272"/>
              <a:gd name="connsiteY13" fmla="*/ 811858 h 1623715"/>
              <a:gd name="connsiteX14" fmla="*/ 0 w 2448272"/>
              <a:gd name="connsiteY14"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8272" h="1623715" fill="none" extrusionOk="0">
                <a:moveTo>
                  <a:pt x="0" y="235244"/>
                </a:moveTo>
                <a:cubicBezTo>
                  <a:pt x="-4137" y="96889"/>
                  <a:pt x="106649" y="-17945"/>
                  <a:pt x="235244" y="0"/>
                </a:cubicBezTo>
                <a:cubicBezTo>
                  <a:pt x="390263" y="19252"/>
                  <a:pt x="721173" y="-5278"/>
                  <a:pt x="914283" y="0"/>
                </a:cubicBezTo>
                <a:cubicBezTo>
                  <a:pt x="1107393" y="5278"/>
                  <a:pt x="1296811" y="4570"/>
                  <a:pt x="1533989" y="0"/>
                </a:cubicBezTo>
                <a:cubicBezTo>
                  <a:pt x="1771167" y="-4570"/>
                  <a:pt x="2016467" y="13129"/>
                  <a:pt x="2213028" y="0"/>
                </a:cubicBezTo>
                <a:cubicBezTo>
                  <a:pt x="2360791" y="-3775"/>
                  <a:pt x="2451197" y="133095"/>
                  <a:pt x="2448272" y="235244"/>
                </a:cubicBezTo>
                <a:cubicBezTo>
                  <a:pt x="2471077" y="438965"/>
                  <a:pt x="2451809" y="637455"/>
                  <a:pt x="2448272" y="788793"/>
                </a:cubicBezTo>
                <a:cubicBezTo>
                  <a:pt x="2444735" y="940131"/>
                  <a:pt x="2431319" y="1222574"/>
                  <a:pt x="2448272" y="1388471"/>
                </a:cubicBezTo>
                <a:cubicBezTo>
                  <a:pt x="2457966" y="1488578"/>
                  <a:pt x="2364963" y="1647517"/>
                  <a:pt x="2213028" y="1623715"/>
                </a:cubicBezTo>
                <a:cubicBezTo>
                  <a:pt x="1968236" y="1606841"/>
                  <a:pt x="1732218" y="1605722"/>
                  <a:pt x="1514211" y="1623715"/>
                </a:cubicBezTo>
                <a:cubicBezTo>
                  <a:pt x="1296204" y="1641708"/>
                  <a:pt x="1110803" y="1636239"/>
                  <a:pt x="835172" y="1623715"/>
                </a:cubicBezTo>
                <a:cubicBezTo>
                  <a:pt x="559541" y="1611191"/>
                  <a:pt x="365539" y="1646374"/>
                  <a:pt x="235244" y="1623715"/>
                </a:cubicBezTo>
                <a:cubicBezTo>
                  <a:pt x="99041" y="1643298"/>
                  <a:pt x="-8013" y="1493158"/>
                  <a:pt x="0" y="1388471"/>
                </a:cubicBezTo>
                <a:cubicBezTo>
                  <a:pt x="14617" y="1124527"/>
                  <a:pt x="12253" y="1025482"/>
                  <a:pt x="0" y="811858"/>
                </a:cubicBezTo>
                <a:cubicBezTo>
                  <a:pt x="-12253" y="598234"/>
                  <a:pt x="25324" y="391113"/>
                  <a:pt x="0" y="235244"/>
                </a:cubicBezTo>
                <a:close/>
              </a:path>
              <a:path w="2448272" h="1623715" stroke="0" extrusionOk="0">
                <a:moveTo>
                  <a:pt x="0" y="235244"/>
                </a:moveTo>
                <a:cubicBezTo>
                  <a:pt x="-21483" y="92071"/>
                  <a:pt x="88471" y="6325"/>
                  <a:pt x="235244" y="0"/>
                </a:cubicBezTo>
                <a:cubicBezTo>
                  <a:pt x="426876" y="-32785"/>
                  <a:pt x="745109" y="20879"/>
                  <a:pt x="934061" y="0"/>
                </a:cubicBezTo>
                <a:cubicBezTo>
                  <a:pt x="1123013" y="-20879"/>
                  <a:pt x="1303869" y="-17081"/>
                  <a:pt x="1573545" y="0"/>
                </a:cubicBezTo>
                <a:cubicBezTo>
                  <a:pt x="1843221" y="17081"/>
                  <a:pt x="2031575" y="-22987"/>
                  <a:pt x="2213028" y="0"/>
                </a:cubicBezTo>
                <a:cubicBezTo>
                  <a:pt x="2334763" y="-26368"/>
                  <a:pt x="2452307" y="90389"/>
                  <a:pt x="2448272" y="235244"/>
                </a:cubicBezTo>
                <a:cubicBezTo>
                  <a:pt x="2472767" y="391357"/>
                  <a:pt x="2446089" y="672302"/>
                  <a:pt x="2448272" y="788793"/>
                </a:cubicBezTo>
                <a:cubicBezTo>
                  <a:pt x="2450455" y="905284"/>
                  <a:pt x="2463676" y="1126652"/>
                  <a:pt x="2448272" y="1388471"/>
                </a:cubicBezTo>
                <a:cubicBezTo>
                  <a:pt x="2446607" y="1521148"/>
                  <a:pt x="2329046" y="1607588"/>
                  <a:pt x="2213028" y="1623715"/>
                </a:cubicBezTo>
                <a:cubicBezTo>
                  <a:pt x="1942964" y="1596444"/>
                  <a:pt x="1727791" y="1633012"/>
                  <a:pt x="1593322" y="1623715"/>
                </a:cubicBezTo>
                <a:cubicBezTo>
                  <a:pt x="1458853" y="1614418"/>
                  <a:pt x="1253742" y="1653908"/>
                  <a:pt x="934061" y="1623715"/>
                </a:cubicBezTo>
                <a:cubicBezTo>
                  <a:pt x="614380" y="1593522"/>
                  <a:pt x="432593" y="1632862"/>
                  <a:pt x="235244" y="1623715"/>
                </a:cubicBezTo>
                <a:cubicBezTo>
                  <a:pt x="116262" y="1637115"/>
                  <a:pt x="3017" y="1515752"/>
                  <a:pt x="0" y="1388471"/>
                </a:cubicBezTo>
                <a:cubicBezTo>
                  <a:pt x="23498" y="1161427"/>
                  <a:pt x="-28714" y="962891"/>
                  <a:pt x="0" y="811858"/>
                </a:cubicBezTo>
                <a:cubicBezTo>
                  <a:pt x="28714" y="660825"/>
                  <a:pt x="-1598" y="520405"/>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unter Wärmeeinwirkung nicht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40" name="Rechteck: abgerundete Ecken 38">
            <a:extLst>
              <a:ext uri="{FF2B5EF4-FFF2-40B4-BE49-F238E27FC236}">
                <a16:creationId xmlns:a16="http://schemas.microsoft.com/office/drawing/2014/main" id="{21BB3F0E-6A6B-4BB7-0E99-4E5DA538C6B8}"/>
              </a:ext>
            </a:extLst>
          </p:cNvPr>
          <p:cNvSpPr txBox="1"/>
          <p:nvPr/>
        </p:nvSpPr>
        <p:spPr bwMode="auto">
          <a:xfrm>
            <a:off x="6095644" y="4471308"/>
            <a:ext cx="2992466" cy="1623715"/>
          </a:xfrm>
          <a:custGeom>
            <a:avLst/>
            <a:gdLst>
              <a:gd name="connsiteX0" fmla="*/ 0 w 2992466"/>
              <a:gd name="connsiteY0" fmla="*/ 235244 h 1623715"/>
              <a:gd name="connsiteX1" fmla="*/ 235244 w 2992466"/>
              <a:gd name="connsiteY1" fmla="*/ 0 h 1623715"/>
              <a:gd name="connsiteX2" fmla="*/ 815299 w 2992466"/>
              <a:gd name="connsiteY2" fmla="*/ 0 h 1623715"/>
              <a:gd name="connsiteX3" fmla="*/ 1445793 w 2992466"/>
              <a:gd name="connsiteY3" fmla="*/ 0 h 1623715"/>
              <a:gd name="connsiteX4" fmla="*/ 2025848 w 2992466"/>
              <a:gd name="connsiteY4" fmla="*/ 0 h 1623715"/>
              <a:gd name="connsiteX5" fmla="*/ 2757222 w 2992466"/>
              <a:gd name="connsiteY5" fmla="*/ 0 h 1623715"/>
              <a:gd name="connsiteX6" fmla="*/ 2992466 w 2992466"/>
              <a:gd name="connsiteY6" fmla="*/ 235244 h 1623715"/>
              <a:gd name="connsiteX7" fmla="*/ 2992466 w 2992466"/>
              <a:gd name="connsiteY7" fmla="*/ 811858 h 1623715"/>
              <a:gd name="connsiteX8" fmla="*/ 2992466 w 2992466"/>
              <a:gd name="connsiteY8" fmla="*/ 1388471 h 1623715"/>
              <a:gd name="connsiteX9" fmla="*/ 2757222 w 2992466"/>
              <a:gd name="connsiteY9" fmla="*/ 1623715 h 1623715"/>
              <a:gd name="connsiteX10" fmla="*/ 2151947 w 2992466"/>
              <a:gd name="connsiteY10" fmla="*/ 1623715 h 1623715"/>
              <a:gd name="connsiteX11" fmla="*/ 1597112 w 2992466"/>
              <a:gd name="connsiteY11" fmla="*/ 1623715 h 1623715"/>
              <a:gd name="connsiteX12" fmla="*/ 941398 w 2992466"/>
              <a:gd name="connsiteY12" fmla="*/ 1623715 h 1623715"/>
              <a:gd name="connsiteX13" fmla="*/ 235244 w 2992466"/>
              <a:gd name="connsiteY13" fmla="*/ 1623715 h 1623715"/>
              <a:gd name="connsiteX14" fmla="*/ 0 w 2992466"/>
              <a:gd name="connsiteY14" fmla="*/ 1388471 h 1623715"/>
              <a:gd name="connsiteX15" fmla="*/ 0 w 2992466"/>
              <a:gd name="connsiteY15" fmla="*/ 788793 h 1623715"/>
              <a:gd name="connsiteX16" fmla="*/ 0 w 2992466"/>
              <a:gd name="connsiteY16"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2466" h="1623715" fill="none" extrusionOk="0">
                <a:moveTo>
                  <a:pt x="0" y="235244"/>
                </a:moveTo>
                <a:cubicBezTo>
                  <a:pt x="-5321" y="114836"/>
                  <a:pt x="112283" y="5173"/>
                  <a:pt x="235244" y="0"/>
                </a:cubicBezTo>
                <a:cubicBezTo>
                  <a:pt x="416716" y="-8923"/>
                  <a:pt x="623015" y="23195"/>
                  <a:pt x="815299" y="0"/>
                </a:cubicBezTo>
                <a:cubicBezTo>
                  <a:pt x="1007583" y="-23195"/>
                  <a:pt x="1218664" y="-3063"/>
                  <a:pt x="1445793" y="0"/>
                </a:cubicBezTo>
                <a:cubicBezTo>
                  <a:pt x="1672922" y="3063"/>
                  <a:pt x="1765870" y="-8071"/>
                  <a:pt x="2025848" y="0"/>
                </a:cubicBezTo>
                <a:cubicBezTo>
                  <a:pt x="2285827" y="8071"/>
                  <a:pt x="2478361" y="-935"/>
                  <a:pt x="2757222" y="0"/>
                </a:cubicBezTo>
                <a:cubicBezTo>
                  <a:pt x="2857687" y="-1667"/>
                  <a:pt x="3001040" y="112704"/>
                  <a:pt x="2992466" y="235244"/>
                </a:cubicBezTo>
                <a:cubicBezTo>
                  <a:pt x="2983544" y="441940"/>
                  <a:pt x="3010155" y="536126"/>
                  <a:pt x="2992466" y="811858"/>
                </a:cubicBezTo>
                <a:cubicBezTo>
                  <a:pt x="2974777" y="1087590"/>
                  <a:pt x="3007746" y="1159985"/>
                  <a:pt x="2992466" y="1388471"/>
                </a:cubicBezTo>
                <a:cubicBezTo>
                  <a:pt x="2991671" y="1501889"/>
                  <a:pt x="2902627" y="1633469"/>
                  <a:pt x="2757222" y="1623715"/>
                </a:cubicBezTo>
                <a:cubicBezTo>
                  <a:pt x="2471104" y="1622177"/>
                  <a:pt x="2334075" y="1630973"/>
                  <a:pt x="2151947" y="1623715"/>
                </a:cubicBezTo>
                <a:cubicBezTo>
                  <a:pt x="1969820" y="1616457"/>
                  <a:pt x="1785733" y="1636952"/>
                  <a:pt x="1597112" y="1623715"/>
                </a:cubicBezTo>
                <a:cubicBezTo>
                  <a:pt x="1408491" y="1610478"/>
                  <a:pt x="1184671" y="1594573"/>
                  <a:pt x="941398" y="1623715"/>
                </a:cubicBezTo>
                <a:cubicBezTo>
                  <a:pt x="698125" y="1652857"/>
                  <a:pt x="523352" y="1658612"/>
                  <a:pt x="235244" y="1623715"/>
                </a:cubicBezTo>
                <a:cubicBezTo>
                  <a:pt x="97997" y="1627822"/>
                  <a:pt x="5114" y="1532250"/>
                  <a:pt x="0" y="1388471"/>
                </a:cubicBezTo>
                <a:cubicBezTo>
                  <a:pt x="-6809" y="1159025"/>
                  <a:pt x="-12453" y="974006"/>
                  <a:pt x="0" y="788793"/>
                </a:cubicBezTo>
                <a:cubicBezTo>
                  <a:pt x="12453" y="603580"/>
                  <a:pt x="-14673" y="464895"/>
                  <a:pt x="0" y="235244"/>
                </a:cubicBezTo>
                <a:close/>
              </a:path>
              <a:path w="2992466" h="1623715" stroke="0" extrusionOk="0">
                <a:moveTo>
                  <a:pt x="0" y="235244"/>
                </a:moveTo>
                <a:cubicBezTo>
                  <a:pt x="-21483" y="92071"/>
                  <a:pt x="88471" y="6325"/>
                  <a:pt x="235244" y="0"/>
                </a:cubicBezTo>
                <a:cubicBezTo>
                  <a:pt x="519945" y="31136"/>
                  <a:pt x="740690" y="-16543"/>
                  <a:pt x="916178" y="0"/>
                </a:cubicBezTo>
                <a:cubicBezTo>
                  <a:pt x="1091666" y="16543"/>
                  <a:pt x="1294121" y="-20353"/>
                  <a:pt x="1521453" y="0"/>
                </a:cubicBezTo>
                <a:cubicBezTo>
                  <a:pt x="1748786" y="20353"/>
                  <a:pt x="1886226" y="26177"/>
                  <a:pt x="2101508" y="0"/>
                </a:cubicBezTo>
                <a:cubicBezTo>
                  <a:pt x="2316790" y="-26177"/>
                  <a:pt x="2499184" y="-28412"/>
                  <a:pt x="2757222" y="0"/>
                </a:cubicBezTo>
                <a:cubicBezTo>
                  <a:pt x="2888626" y="-3050"/>
                  <a:pt x="2974838" y="102623"/>
                  <a:pt x="2992466" y="235244"/>
                </a:cubicBezTo>
                <a:cubicBezTo>
                  <a:pt x="2991845" y="450956"/>
                  <a:pt x="2970758" y="609964"/>
                  <a:pt x="2992466" y="811858"/>
                </a:cubicBezTo>
                <a:cubicBezTo>
                  <a:pt x="3014174" y="1013752"/>
                  <a:pt x="3010714" y="1183238"/>
                  <a:pt x="2992466" y="1388471"/>
                </a:cubicBezTo>
                <a:cubicBezTo>
                  <a:pt x="3012494" y="1523208"/>
                  <a:pt x="2863711" y="1619925"/>
                  <a:pt x="2757222" y="1623715"/>
                </a:cubicBezTo>
                <a:cubicBezTo>
                  <a:pt x="2563370" y="1600473"/>
                  <a:pt x="2425637" y="1624913"/>
                  <a:pt x="2126728" y="1623715"/>
                </a:cubicBezTo>
                <a:cubicBezTo>
                  <a:pt x="1827819" y="1622517"/>
                  <a:pt x="1808169" y="1612528"/>
                  <a:pt x="1521453" y="1623715"/>
                </a:cubicBezTo>
                <a:cubicBezTo>
                  <a:pt x="1234737" y="1634902"/>
                  <a:pt x="1078386" y="1605204"/>
                  <a:pt x="840519" y="1623715"/>
                </a:cubicBezTo>
                <a:cubicBezTo>
                  <a:pt x="602652" y="1642226"/>
                  <a:pt x="478490" y="1602253"/>
                  <a:pt x="235244" y="1623715"/>
                </a:cubicBezTo>
                <a:cubicBezTo>
                  <a:pt x="86644" y="1626782"/>
                  <a:pt x="-18729" y="1505470"/>
                  <a:pt x="0" y="1388471"/>
                </a:cubicBezTo>
                <a:cubicBezTo>
                  <a:pt x="-3259" y="1234999"/>
                  <a:pt x="6753" y="920013"/>
                  <a:pt x="0" y="800325"/>
                </a:cubicBezTo>
                <a:cubicBezTo>
                  <a:pt x="-6753" y="680637"/>
                  <a:pt x="7332" y="497936"/>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unter Wärmeeinwirkung kurzzeitig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41" name="Rechteck: abgerundete Ecken 38">
            <a:extLst>
              <a:ext uri="{FF2B5EF4-FFF2-40B4-BE49-F238E27FC236}">
                <a16:creationId xmlns:a16="http://schemas.microsoft.com/office/drawing/2014/main" id="{6661FE79-7329-9B80-A52E-8D6C3F369AE8}"/>
              </a:ext>
            </a:extLst>
          </p:cNvPr>
          <p:cNvSpPr txBox="1"/>
          <p:nvPr/>
        </p:nvSpPr>
        <p:spPr bwMode="auto">
          <a:xfrm>
            <a:off x="9376798" y="4471307"/>
            <a:ext cx="2286716" cy="1623715"/>
          </a:xfrm>
          <a:custGeom>
            <a:avLst/>
            <a:gdLst>
              <a:gd name="connsiteX0" fmla="*/ 0 w 2286716"/>
              <a:gd name="connsiteY0" fmla="*/ 235244 h 1623715"/>
              <a:gd name="connsiteX1" fmla="*/ 235244 w 2286716"/>
              <a:gd name="connsiteY1" fmla="*/ 0 h 1623715"/>
              <a:gd name="connsiteX2" fmla="*/ 858816 w 2286716"/>
              <a:gd name="connsiteY2" fmla="*/ 0 h 1623715"/>
              <a:gd name="connsiteX3" fmla="*/ 1427900 w 2286716"/>
              <a:gd name="connsiteY3" fmla="*/ 0 h 1623715"/>
              <a:gd name="connsiteX4" fmla="*/ 2051472 w 2286716"/>
              <a:gd name="connsiteY4" fmla="*/ 0 h 1623715"/>
              <a:gd name="connsiteX5" fmla="*/ 2286716 w 2286716"/>
              <a:gd name="connsiteY5" fmla="*/ 235244 h 1623715"/>
              <a:gd name="connsiteX6" fmla="*/ 2286716 w 2286716"/>
              <a:gd name="connsiteY6" fmla="*/ 788793 h 1623715"/>
              <a:gd name="connsiteX7" fmla="*/ 2286716 w 2286716"/>
              <a:gd name="connsiteY7" fmla="*/ 1388471 h 1623715"/>
              <a:gd name="connsiteX8" fmla="*/ 2051472 w 2286716"/>
              <a:gd name="connsiteY8" fmla="*/ 1623715 h 1623715"/>
              <a:gd name="connsiteX9" fmla="*/ 1409738 w 2286716"/>
              <a:gd name="connsiteY9" fmla="*/ 1623715 h 1623715"/>
              <a:gd name="connsiteX10" fmla="*/ 786166 w 2286716"/>
              <a:gd name="connsiteY10" fmla="*/ 1623715 h 1623715"/>
              <a:gd name="connsiteX11" fmla="*/ 235244 w 2286716"/>
              <a:gd name="connsiteY11" fmla="*/ 1623715 h 1623715"/>
              <a:gd name="connsiteX12" fmla="*/ 0 w 2286716"/>
              <a:gd name="connsiteY12" fmla="*/ 1388471 h 1623715"/>
              <a:gd name="connsiteX13" fmla="*/ 0 w 2286716"/>
              <a:gd name="connsiteY13" fmla="*/ 811858 h 1623715"/>
              <a:gd name="connsiteX14" fmla="*/ 0 w 2286716"/>
              <a:gd name="connsiteY14"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6716" h="1623715" fill="none" extrusionOk="0">
                <a:moveTo>
                  <a:pt x="0" y="235244"/>
                </a:moveTo>
                <a:cubicBezTo>
                  <a:pt x="-4137" y="96889"/>
                  <a:pt x="106649" y="-17945"/>
                  <a:pt x="235244" y="0"/>
                </a:cubicBezTo>
                <a:cubicBezTo>
                  <a:pt x="506907" y="-28657"/>
                  <a:pt x="695173" y="14628"/>
                  <a:pt x="858816" y="0"/>
                </a:cubicBezTo>
                <a:cubicBezTo>
                  <a:pt x="1022459" y="-14628"/>
                  <a:pt x="1220678" y="-12831"/>
                  <a:pt x="1427900" y="0"/>
                </a:cubicBezTo>
                <a:cubicBezTo>
                  <a:pt x="1635122" y="12831"/>
                  <a:pt x="1886329" y="21774"/>
                  <a:pt x="2051472" y="0"/>
                </a:cubicBezTo>
                <a:cubicBezTo>
                  <a:pt x="2199235" y="-3775"/>
                  <a:pt x="2289641" y="133095"/>
                  <a:pt x="2286716" y="235244"/>
                </a:cubicBezTo>
                <a:cubicBezTo>
                  <a:pt x="2309521" y="438965"/>
                  <a:pt x="2290253" y="637455"/>
                  <a:pt x="2286716" y="788793"/>
                </a:cubicBezTo>
                <a:cubicBezTo>
                  <a:pt x="2283179" y="940131"/>
                  <a:pt x="2269763" y="1222574"/>
                  <a:pt x="2286716" y="1388471"/>
                </a:cubicBezTo>
                <a:cubicBezTo>
                  <a:pt x="2296410" y="1488578"/>
                  <a:pt x="2203407" y="1647517"/>
                  <a:pt x="2051472" y="1623715"/>
                </a:cubicBezTo>
                <a:cubicBezTo>
                  <a:pt x="1758064" y="1654152"/>
                  <a:pt x="1655001" y="1640653"/>
                  <a:pt x="1409738" y="1623715"/>
                </a:cubicBezTo>
                <a:cubicBezTo>
                  <a:pt x="1164475" y="1606777"/>
                  <a:pt x="1035551" y="1599703"/>
                  <a:pt x="786166" y="1623715"/>
                </a:cubicBezTo>
                <a:cubicBezTo>
                  <a:pt x="536781" y="1647727"/>
                  <a:pt x="383751" y="1608482"/>
                  <a:pt x="235244" y="1623715"/>
                </a:cubicBezTo>
                <a:cubicBezTo>
                  <a:pt x="99041" y="1643298"/>
                  <a:pt x="-8013" y="1493158"/>
                  <a:pt x="0" y="1388471"/>
                </a:cubicBezTo>
                <a:cubicBezTo>
                  <a:pt x="14617" y="1124527"/>
                  <a:pt x="12253" y="1025482"/>
                  <a:pt x="0" y="811858"/>
                </a:cubicBezTo>
                <a:cubicBezTo>
                  <a:pt x="-12253" y="598234"/>
                  <a:pt x="25324" y="391113"/>
                  <a:pt x="0" y="235244"/>
                </a:cubicBezTo>
                <a:close/>
              </a:path>
              <a:path w="2286716" h="1623715" stroke="0" extrusionOk="0">
                <a:moveTo>
                  <a:pt x="0" y="235244"/>
                </a:moveTo>
                <a:cubicBezTo>
                  <a:pt x="-21483" y="92071"/>
                  <a:pt x="88471" y="6325"/>
                  <a:pt x="235244" y="0"/>
                </a:cubicBezTo>
                <a:cubicBezTo>
                  <a:pt x="532138" y="-9389"/>
                  <a:pt x="706167" y="-30590"/>
                  <a:pt x="876978" y="0"/>
                </a:cubicBezTo>
                <a:cubicBezTo>
                  <a:pt x="1047789" y="30590"/>
                  <a:pt x="1236846" y="19796"/>
                  <a:pt x="1464225" y="0"/>
                </a:cubicBezTo>
                <a:cubicBezTo>
                  <a:pt x="1691604" y="-19796"/>
                  <a:pt x="1877156" y="-28483"/>
                  <a:pt x="2051472" y="0"/>
                </a:cubicBezTo>
                <a:cubicBezTo>
                  <a:pt x="2173207" y="-26368"/>
                  <a:pt x="2290751" y="90389"/>
                  <a:pt x="2286716" y="235244"/>
                </a:cubicBezTo>
                <a:cubicBezTo>
                  <a:pt x="2311211" y="391357"/>
                  <a:pt x="2284533" y="672302"/>
                  <a:pt x="2286716" y="788793"/>
                </a:cubicBezTo>
                <a:cubicBezTo>
                  <a:pt x="2288899" y="905284"/>
                  <a:pt x="2302120" y="1126652"/>
                  <a:pt x="2286716" y="1388471"/>
                </a:cubicBezTo>
                <a:cubicBezTo>
                  <a:pt x="2285051" y="1521148"/>
                  <a:pt x="2167490" y="1607588"/>
                  <a:pt x="2051472" y="1623715"/>
                </a:cubicBezTo>
                <a:cubicBezTo>
                  <a:pt x="1849323" y="1621880"/>
                  <a:pt x="1678085" y="1605606"/>
                  <a:pt x="1482387" y="1623715"/>
                </a:cubicBezTo>
                <a:cubicBezTo>
                  <a:pt x="1286690" y="1641824"/>
                  <a:pt x="1077070" y="1625577"/>
                  <a:pt x="876978" y="1623715"/>
                </a:cubicBezTo>
                <a:cubicBezTo>
                  <a:pt x="676886" y="1621853"/>
                  <a:pt x="467504" y="1603764"/>
                  <a:pt x="235244" y="1623715"/>
                </a:cubicBezTo>
                <a:cubicBezTo>
                  <a:pt x="116262" y="1637115"/>
                  <a:pt x="3017" y="1515752"/>
                  <a:pt x="0" y="1388471"/>
                </a:cubicBezTo>
                <a:cubicBezTo>
                  <a:pt x="23498" y="1161427"/>
                  <a:pt x="-28714" y="962891"/>
                  <a:pt x="0" y="811858"/>
                </a:cubicBezTo>
                <a:cubicBezTo>
                  <a:pt x="28714" y="660825"/>
                  <a:pt x="-1598" y="520405"/>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xmln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Kunststoff zersetzt sich</a:t>
            </a:r>
          </a:p>
          <a:p>
            <a:pPr marL="180340" algn="just">
              <a:lnSpc>
                <a:spcPct val="110000"/>
              </a:lnSpc>
              <a:spcAft>
                <a:spcPts val="600"/>
              </a:spcAft>
              <a:defRPr/>
            </a:pPr>
            <a:endParaRPr lang="de-AT" sz="1000" dirty="0">
              <a:ln>
                <a:solidFill>
                  <a:srgbClr val="537974"/>
                </a:solidFill>
              </a:ln>
              <a:solidFill>
                <a:srgbClr val="537974"/>
              </a:solidFill>
            </a:endParaRPr>
          </a:p>
        </p:txBody>
      </p:sp>
    </p:spTree>
    <p:extLst>
      <p:ext uri="{BB962C8B-B14F-4D97-AF65-F5344CB8AC3E}">
        <p14:creationId xmlns:p14="http://schemas.microsoft.com/office/powerpoint/2010/main" val="2182718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467E00E8-C532-C585-C16F-7AAC5085FB4C}"/>
              </a:ext>
            </a:extLst>
          </p:cNvPr>
          <p:cNvSpPr>
            <a:spLocks noGrp="1"/>
          </p:cNvSpPr>
          <p:nvPr>
            <p:ph type="sldNum" sz="quarter" idx="12"/>
          </p:nvPr>
        </p:nvSpPr>
        <p:spPr/>
        <p:txBody>
          <a:bodyPr/>
          <a:lstStyle/>
          <a:p>
            <a:pPr>
              <a:defRPr/>
            </a:pPr>
            <a:fld id="{6E30FAD0-7AC4-FB45-8773-9B4623131DE2}" type="slidenum">
              <a:rPr lang="de-DE" smtClean="0"/>
              <a:t>32</a:t>
            </a:fld>
            <a:endParaRPr lang="de-DE"/>
          </a:p>
        </p:txBody>
      </p:sp>
      <p:sp>
        <p:nvSpPr>
          <p:cNvPr id="5" name="Titel 1">
            <a:extLst>
              <a:ext uri="{FF2B5EF4-FFF2-40B4-BE49-F238E27FC236}">
                <a16:creationId xmlns:a16="http://schemas.microsoft.com/office/drawing/2014/main" id="{54474EB7-075C-8C49-2236-938C73A69C0E}"/>
              </a:ext>
            </a:extLst>
          </p:cNvPr>
          <p:cNvSpPr>
            <a:spLocks noGrp="1"/>
          </p:cNvSpPr>
          <p:nvPr>
            <p:ph type="title"/>
          </p:nvPr>
        </p:nvSpPr>
        <p:spPr>
          <a:xfrm>
            <a:off x="2387436" y="2423652"/>
            <a:ext cx="7417128" cy="1325563"/>
          </a:xfrm>
        </p:spPr>
        <p:txBody>
          <a:bodyPr>
            <a:normAutofit/>
          </a:bodyPr>
          <a:lstStyle/>
          <a:p>
            <a:pPr algn="ctr"/>
            <a:r>
              <a:rPr lang="de-DE" sz="5000" b="1" dirty="0">
                <a:solidFill>
                  <a:srgbClr val="70A7A1"/>
                </a:solidFill>
                <a:latin typeface="Abadi Extra Light"/>
                <a:ea typeface="+mn-ea"/>
                <a:cs typeface="+mn-cs"/>
              </a:rPr>
              <a:t>Was ist ein Modell?</a:t>
            </a:r>
          </a:p>
        </p:txBody>
      </p:sp>
      <p:sp>
        <p:nvSpPr>
          <p:cNvPr id="6" name="Textfeld 5">
            <a:extLst>
              <a:ext uri="{FF2B5EF4-FFF2-40B4-BE49-F238E27FC236}">
                <a16:creationId xmlns:a16="http://schemas.microsoft.com/office/drawing/2014/main" id="{8C77BA25-4188-8D3C-4CDD-87815C92628C}"/>
              </a:ext>
            </a:extLst>
          </p:cNvPr>
          <p:cNvSpPr txBox="1"/>
          <p:nvPr/>
        </p:nvSpPr>
        <p:spPr bwMode="auto">
          <a:xfrm>
            <a:off x="4151176" y="3491418"/>
            <a:ext cx="3889648" cy="461665"/>
          </a:xfrm>
          <a:prstGeom prst="rect">
            <a:avLst/>
          </a:prstGeom>
          <a:noFill/>
        </p:spPr>
        <p:txBody>
          <a:bodyPr wrap="square" rtlCol="0">
            <a:spAutoFit/>
          </a:bodyPr>
          <a:lstStyle/>
          <a:p>
            <a:pPr algn="ctr"/>
            <a:r>
              <a:rPr lang="de-DE" sz="2400" dirty="0">
                <a:latin typeface="Abadi Extra Light"/>
              </a:rPr>
              <a:t>Aktivierung &amp; Brainstorming</a:t>
            </a:r>
          </a:p>
        </p:txBody>
      </p:sp>
    </p:spTree>
    <p:extLst>
      <p:ext uri="{BB962C8B-B14F-4D97-AF65-F5344CB8AC3E}">
        <p14:creationId xmlns:p14="http://schemas.microsoft.com/office/powerpoint/2010/main" val="3299967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33</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Was ist ein naturwissenschaftliches Modell?</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755000"/>
            <a:ext cx="10556951" cy="2441630"/>
          </a:xfrm>
          <a:custGeom>
            <a:avLst/>
            <a:gdLst>
              <a:gd name="connsiteX0" fmla="*/ 0 w 10556951"/>
              <a:gd name="connsiteY0" fmla="*/ 0 h 2441630"/>
              <a:gd name="connsiteX1" fmla="*/ 870948 w 10556951"/>
              <a:gd name="connsiteY1" fmla="*/ 0 h 2441630"/>
              <a:gd name="connsiteX2" fmla="*/ 1214049 w 10556951"/>
              <a:gd name="connsiteY2" fmla="*/ 0 h 2441630"/>
              <a:gd name="connsiteX3" fmla="*/ 1768289 w 10556951"/>
              <a:gd name="connsiteY3" fmla="*/ 0 h 2441630"/>
              <a:gd name="connsiteX4" fmla="*/ 2216960 w 10556951"/>
              <a:gd name="connsiteY4" fmla="*/ 0 h 2441630"/>
              <a:gd name="connsiteX5" fmla="*/ 3087908 w 10556951"/>
              <a:gd name="connsiteY5" fmla="*/ 0 h 2441630"/>
              <a:gd name="connsiteX6" fmla="*/ 3853287 w 10556951"/>
              <a:gd name="connsiteY6" fmla="*/ 0 h 2441630"/>
              <a:gd name="connsiteX7" fmla="*/ 4407527 w 10556951"/>
              <a:gd name="connsiteY7" fmla="*/ 0 h 2441630"/>
              <a:gd name="connsiteX8" fmla="*/ 5278476 w 10556951"/>
              <a:gd name="connsiteY8" fmla="*/ 0 h 2441630"/>
              <a:gd name="connsiteX9" fmla="*/ 5621576 w 10556951"/>
              <a:gd name="connsiteY9" fmla="*/ 0 h 2441630"/>
              <a:gd name="connsiteX10" fmla="*/ 5964677 w 10556951"/>
              <a:gd name="connsiteY10" fmla="*/ 0 h 2441630"/>
              <a:gd name="connsiteX11" fmla="*/ 6730056 w 10556951"/>
              <a:gd name="connsiteY11" fmla="*/ 0 h 2441630"/>
              <a:gd name="connsiteX12" fmla="*/ 7389866 w 10556951"/>
              <a:gd name="connsiteY12" fmla="*/ 0 h 2441630"/>
              <a:gd name="connsiteX13" fmla="*/ 7838536 w 10556951"/>
              <a:gd name="connsiteY13" fmla="*/ 0 h 2441630"/>
              <a:gd name="connsiteX14" fmla="*/ 8709485 w 10556951"/>
              <a:gd name="connsiteY14" fmla="*/ 0 h 2441630"/>
              <a:gd name="connsiteX15" fmla="*/ 9474864 w 10556951"/>
              <a:gd name="connsiteY15" fmla="*/ 0 h 2441630"/>
              <a:gd name="connsiteX16" fmla="*/ 10556951 w 10556951"/>
              <a:gd name="connsiteY16" fmla="*/ 0 h 2441630"/>
              <a:gd name="connsiteX17" fmla="*/ 10556951 w 10556951"/>
              <a:gd name="connsiteY17" fmla="*/ 537159 h 2441630"/>
              <a:gd name="connsiteX18" fmla="*/ 10556951 w 10556951"/>
              <a:gd name="connsiteY18" fmla="*/ 1147566 h 2441630"/>
              <a:gd name="connsiteX19" fmla="*/ 10556951 w 10556951"/>
              <a:gd name="connsiteY19" fmla="*/ 1782390 h 2441630"/>
              <a:gd name="connsiteX20" fmla="*/ 10556951 w 10556951"/>
              <a:gd name="connsiteY20" fmla="*/ 2441630 h 2441630"/>
              <a:gd name="connsiteX21" fmla="*/ 9686003 w 10556951"/>
              <a:gd name="connsiteY21" fmla="*/ 2441630 h 2441630"/>
              <a:gd name="connsiteX22" fmla="*/ 8815054 w 10556951"/>
              <a:gd name="connsiteY22" fmla="*/ 2441630 h 2441630"/>
              <a:gd name="connsiteX23" fmla="*/ 8366384 w 10556951"/>
              <a:gd name="connsiteY23" fmla="*/ 2441630 h 2441630"/>
              <a:gd name="connsiteX24" fmla="*/ 7706574 w 10556951"/>
              <a:gd name="connsiteY24" fmla="*/ 2441630 h 2441630"/>
              <a:gd name="connsiteX25" fmla="*/ 7363473 w 10556951"/>
              <a:gd name="connsiteY25" fmla="*/ 2441630 h 2441630"/>
              <a:gd name="connsiteX26" fmla="*/ 6703664 w 10556951"/>
              <a:gd name="connsiteY26" fmla="*/ 2441630 h 2441630"/>
              <a:gd name="connsiteX27" fmla="*/ 6149424 w 10556951"/>
              <a:gd name="connsiteY27" fmla="*/ 2441630 h 2441630"/>
              <a:gd name="connsiteX28" fmla="*/ 5806323 w 10556951"/>
              <a:gd name="connsiteY28" fmla="*/ 2441630 h 2441630"/>
              <a:gd name="connsiteX29" fmla="*/ 5040944 w 10556951"/>
              <a:gd name="connsiteY29" fmla="*/ 2441630 h 2441630"/>
              <a:gd name="connsiteX30" fmla="*/ 4169996 w 10556951"/>
              <a:gd name="connsiteY30" fmla="*/ 2441630 h 2441630"/>
              <a:gd name="connsiteX31" fmla="*/ 3299047 w 10556951"/>
              <a:gd name="connsiteY31" fmla="*/ 2441630 h 2441630"/>
              <a:gd name="connsiteX32" fmla="*/ 2744807 w 10556951"/>
              <a:gd name="connsiteY32" fmla="*/ 2441630 h 2441630"/>
              <a:gd name="connsiteX33" fmla="*/ 1873859 w 10556951"/>
              <a:gd name="connsiteY33" fmla="*/ 2441630 h 2441630"/>
              <a:gd name="connsiteX34" fmla="*/ 1530758 w 10556951"/>
              <a:gd name="connsiteY34" fmla="*/ 2441630 h 2441630"/>
              <a:gd name="connsiteX35" fmla="*/ 1082087 w 10556951"/>
              <a:gd name="connsiteY35" fmla="*/ 2441630 h 2441630"/>
              <a:gd name="connsiteX36" fmla="*/ 0 w 10556951"/>
              <a:gd name="connsiteY36" fmla="*/ 2441630 h 2441630"/>
              <a:gd name="connsiteX37" fmla="*/ 0 w 10556951"/>
              <a:gd name="connsiteY37" fmla="*/ 1855639 h 2441630"/>
              <a:gd name="connsiteX38" fmla="*/ 0 w 10556951"/>
              <a:gd name="connsiteY38" fmla="*/ 1245231 h 2441630"/>
              <a:gd name="connsiteX39" fmla="*/ 0 w 10556951"/>
              <a:gd name="connsiteY39" fmla="*/ 634824 h 2441630"/>
              <a:gd name="connsiteX40" fmla="*/ 0 w 10556951"/>
              <a:gd name="connsiteY40" fmla="*/ 0 h 244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556951" h="2441630" fill="none" extrusionOk="0">
                <a:moveTo>
                  <a:pt x="0" y="0"/>
                </a:moveTo>
                <a:cubicBezTo>
                  <a:pt x="207203" y="-37151"/>
                  <a:pt x="656542" y="-40913"/>
                  <a:pt x="870948" y="0"/>
                </a:cubicBezTo>
                <a:cubicBezTo>
                  <a:pt x="1085354" y="40913"/>
                  <a:pt x="1144074" y="13893"/>
                  <a:pt x="1214049" y="0"/>
                </a:cubicBezTo>
                <a:cubicBezTo>
                  <a:pt x="1284024" y="-13893"/>
                  <a:pt x="1547079" y="11311"/>
                  <a:pt x="1768289" y="0"/>
                </a:cubicBezTo>
                <a:cubicBezTo>
                  <a:pt x="1989499" y="-11311"/>
                  <a:pt x="2047676" y="9282"/>
                  <a:pt x="2216960" y="0"/>
                </a:cubicBezTo>
                <a:cubicBezTo>
                  <a:pt x="2386244" y="-9282"/>
                  <a:pt x="2693958" y="39479"/>
                  <a:pt x="3087908" y="0"/>
                </a:cubicBezTo>
                <a:cubicBezTo>
                  <a:pt x="3481858" y="-39479"/>
                  <a:pt x="3508815" y="9886"/>
                  <a:pt x="3853287" y="0"/>
                </a:cubicBezTo>
                <a:cubicBezTo>
                  <a:pt x="4197759" y="-9886"/>
                  <a:pt x="4204803" y="-7595"/>
                  <a:pt x="4407527" y="0"/>
                </a:cubicBezTo>
                <a:cubicBezTo>
                  <a:pt x="4610251" y="7595"/>
                  <a:pt x="5033492" y="-16651"/>
                  <a:pt x="5278476" y="0"/>
                </a:cubicBezTo>
                <a:cubicBezTo>
                  <a:pt x="5523460" y="16651"/>
                  <a:pt x="5466337" y="-6339"/>
                  <a:pt x="5621576" y="0"/>
                </a:cubicBezTo>
                <a:cubicBezTo>
                  <a:pt x="5776815" y="6339"/>
                  <a:pt x="5848841" y="-4234"/>
                  <a:pt x="5964677" y="0"/>
                </a:cubicBezTo>
                <a:cubicBezTo>
                  <a:pt x="6080513" y="4234"/>
                  <a:pt x="6416885" y="-7247"/>
                  <a:pt x="6730056" y="0"/>
                </a:cubicBezTo>
                <a:cubicBezTo>
                  <a:pt x="7043227" y="7247"/>
                  <a:pt x="7120280" y="-21581"/>
                  <a:pt x="7389866" y="0"/>
                </a:cubicBezTo>
                <a:cubicBezTo>
                  <a:pt x="7659452" y="21581"/>
                  <a:pt x="7695151" y="-13154"/>
                  <a:pt x="7838536" y="0"/>
                </a:cubicBezTo>
                <a:cubicBezTo>
                  <a:pt x="7981921" y="13154"/>
                  <a:pt x="8362980" y="9042"/>
                  <a:pt x="8709485" y="0"/>
                </a:cubicBezTo>
                <a:cubicBezTo>
                  <a:pt x="9055990" y="-9042"/>
                  <a:pt x="9273700" y="51"/>
                  <a:pt x="9474864" y="0"/>
                </a:cubicBezTo>
                <a:cubicBezTo>
                  <a:pt x="9676028" y="-51"/>
                  <a:pt x="10271458" y="54051"/>
                  <a:pt x="10556951" y="0"/>
                </a:cubicBezTo>
                <a:cubicBezTo>
                  <a:pt x="10549681" y="145610"/>
                  <a:pt x="10578663" y="300040"/>
                  <a:pt x="10556951" y="537159"/>
                </a:cubicBezTo>
                <a:cubicBezTo>
                  <a:pt x="10535239" y="774278"/>
                  <a:pt x="10530099" y="913524"/>
                  <a:pt x="10556951" y="1147566"/>
                </a:cubicBezTo>
                <a:cubicBezTo>
                  <a:pt x="10583803" y="1381608"/>
                  <a:pt x="10555619" y="1592862"/>
                  <a:pt x="10556951" y="1782390"/>
                </a:cubicBezTo>
                <a:cubicBezTo>
                  <a:pt x="10558283" y="1971918"/>
                  <a:pt x="10563605" y="2140782"/>
                  <a:pt x="10556951" y="2441630"/>
                </a:cubicBezTo>
                <a:cubicBezTo>
                  <a:pt x="10277629" y="2483126"/>
                  <a:pt x="10086823" y="2473945"/>
                  <a:pt x="9686003" y="2441630"/>
                </a:cubicBezTo>
                <a:cubicBezTo>
                  <a:pt x="9285183" y="2409315"/>
                  <a:pt x="9010088" y="2464564"/>
                  <a:pt x="8815054" y="2441630"/>
                </a:cubicBezTo>
                <a:cubicBezTo>
                  <a:pt x="8620020" y="2418696"/>
                  <a:pt x="8573588" y="2425518"/>
                  <a:pt x="8366384" y="2441630"/>
                </a:cubicBezTo>
                <a:cubicBezTo>
                  <a:pt x="8159180" y="2457743"/>
                  <a:pt x="8000859" y="2452718"/>
                  <a:pt x="7706574" y="2441630"/>
                </a:cubicBezTo>
                <a:cubicBezTo>
                  <a:pt x="7412289" y="2430543"/>
                  <a:pt x="7475949" y="2458755"/>
                  <a:pt x="7363473" y="2441630"/>
                </a:cubicBezTo>
                <a:cubicBezTo>
                  <a:pt x="7250997" y="2424505"/>
                  <a:pt x="6997762" y="2410642"/>
                  <a:pt x="6703664" y="2441630"/>
                </a:cubicBezTo>
                <a:cubicBezTo>
                  <a:pt x="6409566" y="2472618"/>
                  <a:pt x="6419263" y="2428328"/>
                  <a:pt x="6149424" y="2441630"/>
                </a:cubicBezTo>
                <a:cubicBezTo>
                  <a:pt x="5879585" y="2454932"/>
                  <a:pt x="5881201" y="2448837"/>
                  <a:pt x="5806323" y="2441630"/>
                </a:cubicBezTo>
                <a:cubicBezTo>
                  <a:pt x="5731445" y="2434423"/>
                  <a:pt x="5208161" y="2474781"/>
                  <a:pt x="5040944" y="2441630"/>
                </a:cubicBezTo>
                <a:cubicBezTo>
                  <a:pt x="4873727" y="2408479"/>
                  <a:pt x="4522934" y="2471533"/>
                  <a:pt x="4169996" y="2441630"/>
                </a:cubicBezTo>
                <a:cubicBezTo>
                  <a:pt x="3817058" y="2411727"/>
                  <a:pt x="3652280" y="2410969"/>
                  <a:pt x="3299047" y="2441630"/>
                </a:cubicBezTo>
                <a:cubicBezTo>
                  <a:pt x="2945814" y="2472291"/>
                  <a:pt x="2906884" y="2445036"/>
                  <a:pt x="2744807" y="2441630"/>
                </a:cubicBezTo>
                <a:cubicBezTo>
                  <a:pt x="2582730" y="2438224"/>
                  <a:pt x="2250507" y="2454242"/>
                  <a:pt x="1873859" y="2441630"/>
                </a:cubicBezTo>
                <a:cubicBezTo>
                  <a:pt x="1497211" y="2429018"/>
                  <a:pt x="1629969" y="2440108"/>
                  <a:pt x="1530758" y="2441630"/>
                </a:cubicBezTo>
                <a:cubicBezTo>
                  <a:pt x="1431547" y="2443152"/>
                  <a:pt x="1263885" y="2458282"/>
                  <a:pt x="1082087" y="2441630"/>
                </a:cubicBezTo>
                <a:cubicBezTo>
                  <a:pt x="900289" y="2424978"/>
                  <a:pt x="453757" y="2468521"/>
                  <a:pt x="0" y="2441630"/>
                </a:cubicBezTo>
                <a:cubicBezTo>
                  <a:pt x="-12501" y="2282585"/>
                  <a:pt x="-14508" y="2106905"/>
                  <a:pt x="0" y="1855639"/>
                </a:cubicBezTo>
                <a:cubicBezTo>
                  <a:pt x="14508" y="1604373"/>
                  <a:pt x="10431" y="1398329"/>
                  <a:pt x="0" y="1245231"/>
                </a:cubicBezTo>
                <a:cubicBezTo>
                  <a:pt x="-10431" y="1092133"/>
                  <a:pt x="-15841" y="854019"/>
                  <a:pt x="0" y="634824"/>
                </a:cubicBezTo>
                <a:cubicBezTo>
                  <a:pt x="15841" y="415629"/>
                  <a:pt x="-15240" y="163885"/>
                  <a:pt x="0" y="0"/>
                </a:cubicBezTo>
                <a:close/>
              </a:path>
              <a:path w="10556951" h="2441630" stroke="0" extrusionOk="0">
                <a:moveTo>
                  <a:pt x="0" y="0"/>
                </a:moveTo>
                <a:cubicBezTo>
                  <a:pt x="370138" y="7965"/>
                  <a:pt x="563952" y="29442"/>
                  <a:pt x="870948" y="0"/>
                </a:cubicBezTo>
                <a:cubicBezTo>
                  <a:pt x="1177944" y="-29442"/>
                  <a:pt x="1376258" y="-5095"/>
                  <a:pt x="1636327" y="0"/>
                </a:cubicBezTo>
                <a:cubicBezTo>
                  <a:pt x="1896396" y="5095"/>
                  <a:pt x="2002019" y="-14951"/>
                  <a:pt x="2190567" y="0"/>
                </a:cubicBezTo>
                <a:cubicBezTo>
                  <a:pt x="2379115" y="14951"/>
                  <a:pt x="2606948" y="-15688"/>
                  <a:pt x="2744807" y="0"/>
                </a:cubicBezTo>
                <a:cubicBezTo>
                  <a:pt x="2882666" y="15688"/>
                  <a:pt x="2975246" y="14389"/>
                  <a:pt x="3087908" y="0"/>
                </a:cubicBezTo>
                <a:cubicBezTo>
                  <a:pt x="3200570" y="-14389"/>
                  <a:pt x="3483056" y="-22602"/>
                  <a:pt x="3642148" y="0"/>
                </a:cubicBezTo>
                <a:cubicBezTo>
                  <a:pt x="3801240" y="22602"/>
                  <a:pt x="3972440" y="5825"/>
                  <a:pt x="4090819" y="0"/>
                </a:cubicBezTo>
                <a:cubicBezTo>
                  <a:pt x="4209198" y="-5825"/>
                  <a:pt x="4768087" y="-40594"/>
                  <a:pt x="4961767" y="0"/>
                </a:cubicBezTo>
                <a:cubicBezTo>
                  <a:pt x="5155447" y="40594"/>
                  <a:pt x="5513874" y="-19145"/>
                  <a:pt x="5727146" y="0"/>
                </a:cubicBezTo>
                <a:cubicBezTo>
                  <a:pt x="5940418" y="19145"/>
                  <a:pt x="6052525" y="-15867"/>
                  <a:pt x="6175816" y="0"/>
                </a:cubicBezTo>
                <a:cubicBezTo>
                  <a:pt x="6299107" y="15867"/>
                  <a:pt x="6676648" y="11922"/>
                  <a:pt x="6835626" y="0"/>
                </a:cubicBezTo>
                <a:cubicBezTo>
                  <a:pt x="6994604" y="-11922"/>
                  <a:pt x="7210151" y="-20268"/>
                  <a:pt x="7389866" y="0"/>
                </a:cubicBezTo>
                <a:cubicBezTo>
                  <a:pt x="7569581" y="20268"/>
                  <a:pt x="7864206" y="16358"/>
                  <a:pt x="8049675" y="0"/>
                </a:cubicBezTo>
                <a:cubicBezTo>
                  <a:pt x="8235144" y="-16358"/>
                  <a:pt x="8469947" y="-11828"/>
                  <a:pt x="8603915" y="0"/>
                </a:cubicBezTo>
                <a:cubicBezTo>
                  <a:pt x="8737883" y="11828"/>
                  <a:pt x="8979874" y="32235"/>
                  <a:pt x="9263725" y="0"/>
                </a:cubicBezTo>
                <a:cubicBezTo>
                  <a:pt x="9547576" y="-32235"/>
                  <a:pt x="9515123" y="-187"/>
                  <a:pt x="9712395" y="0"/>
                </a:cubicBezTo>
                <a:cubicBezTo>
                  <a:pt x="9909667" y="187"/>
                  <a:pt x="10384784" y="-12571"/>
                  <a:pt x="10556951" y="0"/>
                </a:cubicBezTo>
                <a:cubicBezTo>
                  <a:pt x="10579436" y="195356"/>
                  <a:pt x="10543299" y="455620"/>
                  <a:pt x="10556951" y="585991"/>
                </a:cubicBezTo>
                <a:cubicBezTo>
                  <a:pt x="10570603" y="716362"/>
                  <a:pt x="10585897" y="988075"/>
                  <a:pt x="10556951" y="1245231"/>
                </a:cubicBezTo>
                <a:cubicBezTo>
                  <a:pt x="10528005" y="1502387"/>
                  <a:pt x="10563391" y="1653082"/>
                  <a:pt x="10556951" y="1904471"/>
                </a:cubicBezTo>
                <a:cubicBezTo>
                  <a:pt x="10550511" y="2155860"/>
                  <a:pt x="10565839" y="2219083"/>
                  <a:pt x="10556951" y="2441630"/>
                </a:cubicBezTo>
                <a:cubicBezTo>
                  <a:pt x="10363481" y="2468834"/>
                  <a:pt x="10148400" y="2438385"/>
                  <a:pt x="10002711" y="2441630"/>
                </a:cubicBezTo>
                <a:cubicBezTo>
                  <a:pt x="9857022" y="2444875"/>
                  <a:pt x="9687014" y="2458362"/>
                  <a:pt x="9448471" y="2441630"/>
                </a:cubicBezTo>
                <a:cubicBezTo>
                  <a:pt x="9209928" y="2424898"/>
                  <a:pt x="9151848" y="2457771"/>
                  <a:pt x="8894231" y="2441630"/>
                </a:cubicBezTo>
                <a:cubicBezTo>
                  <a:pt x="8636614" y="2425489"/>
                  <a:pt x="8455774" y="2451444"/>
                  <a:pt x="8023283" y="2441630"/>
                </a:cubicBezTo>
                <a:cubicBezTo>
                  <a:pt x="7590792" y="2431816"/>
                  <a:pt x="7819315" y="2448863"/>
                  <a:pt x="7680182" y="2441630"/>
                </a:cubicBezTo>
                <a:cubicBezTo>
                  <a:pt x="7541049" y="2434397"/>
                  <a:pt x="7232929" y="2436099"/>
                  <a:pt x="7020372" y="2441630"/>
                </a:cubicBezTo>
                <a:cubicBezTo>
                  <a:pt x="6807815" y="2447162"/>
                  <a:pt x="6599827" y="2435305"/>
                  <a:pt x="6360563" y="2441630"/>
                </a:cubicBezTo>
                <a:cubicBezTo>
                  <a:pt x="6121299" y="2447955"/>
                  <a:pt x="6003998" y="2455618"/>
                  <a:pt x="5911893" y="2441630"/>
                </a:cubicBezTo>
                <a:cubicBezTo>
                  <a:pt x="5819788" y="2427643"/>
                  <a:pt x="5347242" y="2436538"/>
                  <a:pt x="5146514" y="2441630"/>
                </a:cubicBezTo>
                <a:cubicBezTo>
                  <a:pt x="4945786" y="2446722"/>
                  <a:pt x="4667275" y="2458005"/>
                  <a:pt x="4381135" y="2441630"/>
                </a:cubicBezTo>
                <a:cubicBezTo>
                  <a:pt x="4094995" y="2425255"/>
                  <a:pt x="3925383" y="2442044"/>
                  <a:pt x="3721325" y="2441630"/>
                </a:cubicBezTo>
                <a:cubicBezTo>
                  <a:pt x="3517267" y="2441217"/>
                  <a:pt x="3031066" y="2454721"/>
                  <a:pt x="2850377" y="2441630"/>
                </a:cubicBezTo>
                <a:cubicBezTo>
                  <a:pt x="2669688" y="2428539"/>
                  <a:pt x="2454289" y="2409469"/>
                  <a:pt x="2084998" y="2441630"/>
                </a:cubicBezTo>
                <a:cubicBezTo>
                  <a:pt x="1715707" y="2473791"/>
                  <a:pt x="1730695" y="2446145"/>
                  <a:pt x="1530758" y="2441630"/>
                </a:cubicBezTo>
                <a:cubicBezTo>
                  <a:pt x="1330821" y="2437115"/>
                  <a:pt x="952816" y="2427608"/>
                  <a:pt x="765379" y="2441630"/>
                </a:cubicBezTo>
                <a:cubicBezTo>
                  <a:pt x="577942" y="2455652"/>
                  <a:pt x="270900" y="2441417"/>
                  <a:pt x="0" y="2441630"/>
                </a:cubicBezTo>
                <a:cubicBezTo>
                  <a:pt x="29312" y="2243877"/>
                  <a:pt x="13973" y="2112897"/>
                  <a:pt x="0" y="1831223"/>
                </a:cubicBezTo>
                <a:cubicBezTo>
                  <a:pt x="-13973" y="1549549"/>
                  <a:pt x="11588" y="1409943"/>
                  <a:pt x="0" y="1245231"/>
                </a:cubicBezTo>
                <a:cubicBezTo>
                  <a:pt x="-11588" y="1080519"/>
                  <a:pt x="1345" y="861339"/>
                  <a:pt x="0" y="610408"/>
                </a:cubicBezTo>
                <a:cubicBezTo>
                  <a:pt x="-1345" y="359477"/>
                  <a:pt x="-9577" y="248743"/>
                  <a:pt x="0" y="0"/>
                </a:cubicBezTo>
                <a:close/>
              </a:path>
            </a:pathLst>
          </a:custGeom>
          <a:solidFill>
            <a:srgbClr val="E0ECEC"/>
          </a:solidFill>
          <a:ln>
            <a:solidFill>
              <a:srgbClr val="70A7A1"/>
            </a:solidFill>
            <a:extLst>
              <a:ext uri="{C807C97D-BFC1-408E-A445-0C87EB9F89A2}">
                <ask:lineSketchStyleProps xmlns:ask="http://schemas.microsoft.com/office/drawing/2018/sketchyshapes" xmlns="" sd="3659010720">
                  <a:prstGeom prst="rect">
                    <a:avLst/>
                  </a:prstGeom>
                  <ask:type>
                    <ask:lineSketchFreehand/>
                  </ask:type>
                </ask:lineSketchStyleProps>
              </a:ext>
            </a:extLst>
          </a:ln>
        </p:spPr>
        <p:txBody>
          <a:bodyPr wrap="square" rtlCol="0">
            <a:spAutoFit/>
          </a:bodyPr>
          <a:lstStyle/>
          <a:p>
            <a:pPr algn="ctr">
              <a:lnSpc>
                <a:spcPct val="107000"/>
              </a:lnSpc>
            </a:pPr>
            <a:endPar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endParaRPr>
          </a:p>
          <a:p>
            <a:pPr algn="ctr">
              <a:lnSpc>
                <a:spcPct val="107000"/>
              </a:lnSpc>
            </a:pPr>
            <a:r>
              <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rPr>
              <a:t>Naturwissenschaftliche Modelle werden für einen bestimmten Zweck geschaffen. Sie dienen zum Beispiel zur Veranschaulichung. </a:t>
            </a:r>
          </a:p>
          <a:p>
            <a:pPr algn="ctr">
              <a:lnSpc>
                <a:spcPct val="107000"/>
              </a:lnSpc>
            </a:pPr>
            <a:r>
              <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rPr>
              <a:t>Modelle werden in den Naturwissenschaften auch gebraucht, um den Aufbau und die Eigenschaften von Stoffen zu beschreiben und zu erklären.</a:t>
            </a:r>
          </a:p>
          <a:p>
            <a:pPr algn="ctr">
              <a:lnSpc>
                <a:spcPct val="107000"/>
              </a:lnSpc>
            </a:pPr>
            <a:endPar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33928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34</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Modelle für Kunststoffe</a:t>
            </a:r>
            <a:endParaRPr dirty="0"/>
          </a:p>
        </p:txBody>
      </p:sp>
      <p:sp>
        <p:nvSpPr>
          <p:cNvPr id="34" name="Beispiel für Textfeld">
            <a:extLst>
              <a:ext uri="{FF2B5EF4-FFF2-40B4-BE49-F238E27FC236}">
                <a16:creationId xmlns:a16="http://schemas.microsoft.com/office/drawing/2014/main" id="{4FB39A1D-C81B-335A-8064-450C69E7482D}"/>
              </a:ext>
              <a:ext uri="{C183D7F6-B498-43B3-948B-1728B52AA6E4}">
                <adec:decorative xmlns:adec="http://schemas.microsoft.com/office/drawing/2017/decorative" val="1"/>
              </a:ext>
            </a:extLst>
          </p:cNvPr>
          <p:cNvSpPr/>
          <p:nvPr/>
        </p:nvSpPr>
        <p:spPr>
          <a:xfrm>
            <a:off x="835797" y="4084788"/>
            <a:ext cx="10556951" cy="1840897"/>
          </a:xfrm>
          <a:custGeom>
            <a:avLst/>
            <a:gdLst>
              <a:gd name="connsiteX0" fmla="*/ 0 w 10556951"/>
              <a:gd name="connsiteY0" fmla="*/ 215532 h 1840897"/>
              <a:gd name="connsiteX1" fmla="*/ 215532 w 10556951"/>
              <a:gd name="connsiteY1" fmla="*/ 0 h 1840897"/>
              <a:gd name="connsiteX2" fmla="*/ 991850 w 10556951"/>
              <a:gd name="connsiteY2" fmla="*/ 0 h 1840897"/>
              <a:gd name="connsiteX3" fmla="*/ 1768168 w 10556951"/>
              <a:gd name="connsiteY3" fmla="*/ 0 h 1840897"/>
              <a:gd name="connsiteX4" fmla="*/ 2341968 w 10556951"/>
              <a:gd name="connsiteY4" fmla="*/ 0 h 1840897"/>
              <a:gd name="connsiteX5" fmla="*/ 2814510 w 10556951"/>
              <a:gd name="connsiteY5" fmla="*/ 0 h 1840897"/>
              <a:gd name="connsiteX6" fmla="*/ 3185792 w 10556951"/>
              <a:gd name="connsiteY6" fmla="*/ 0 h 1840897"/>
              <a:gd name="connsiteX7" fmla="*/ 3557075 w 10556951"/>
              <a:gd name="connsiteY7" fmla="*/ 0 h 1840897"/>
              <a:gd name="connsiteX8" fmla="*/ 4029616 w 10556951"/>
              <a:gd name="connsiteY8" fmla="*/ 0 h 1840897"/>
              <a:gd name="connsiteX9" fmla="*/ 4907193 w 10556951"/>
              <a:gd name="connsiteY9" fmla="*/ 0 h 1840897"/>
              <a:gd name="connsiteX10" fmla="*/ 5278476 w 10556951"/>
              <a:gd name="connsiteY10" fmla="*/ 0 h 1840897"/>
              <a:gd name="connsiteX11" fmla="*/ 5953535 w 10556951"/>
              <a:gd name="connsiteY11" fmla="*/ 0 h 1840897"/>
              <a:gd name="connsiteX12" fmla="*/ 6426076 w 10556951"/>
              <a:gd name="connsiteY12" fmla="*/ 0 h 1840897"/>
              <a:gd name="connsiteX13" fmla="*/ 7202394 w 10556951"/>
              <a:gd name="connsiteY13" fmla="*/ 0 h 1840897"/>
              <a:gd name="connsiteX14" fmla="*/ 7674935 w 10556951"/>
              <a:gd name="connsiteY14" fmla="*/ 0 h 1840897"/>
              <a:gd name="connsiteX15" fmla="*/ 8248736 w 10556951"/>
              <a:gd name="connsiteY15" fmla="*/ 0 h 1840897"/>
              <a:gd name="connsiteX16" fmla="*/ 9126313 w 10556951"/>
              <a:gd name="connsiteY16" fmla="*/ 0 h 1840897"/>
              <a:gd name="connsiteX17" fmla="*/ 10341419 w 10556951"/>
              <a:gd name="connsiteY17" fmla="*/ 0 h 1840897"/>
              <a:gd name="connsiteX18" fmla="*/ 10556951 w 10556951"/>
              <a:gd name="connsiteY18" fmla="*/ 215532 h 1840897"/>
              <a:gd name="connsiteX19" fmla="*/ 10556951 w 10556951"/>
              <a:gd name="connsiteY19" fmla="*/ 643181 h 1840897"/>
              <a:gd name="connsiteX20" fmla="*/ 10556951 w 10556951"/>
              <a:gd name="connsiteY20" fmla="*/ 1113126 h 1840897"/>
              <a:gd name="connsiteX21" fmla="*/ 10556951 w 10556951"/>
              <a:gd name="connsiteY21" fmla="*/ 1625365 h 1840897"/>
              <a:gd name="connsiteX22" fmla="*/ 10341419 w 10556951"/>
              <a:gd name="connsiteY22" fmla="*/ 1840897 h 1840897"/>
              <a:gd name="connsiteX23" fmla="*/ 9666360 w 10556951"/>
              <a:gd name="connsiteY23" fmla="*/ 1840897 h 1840897"/>
              <a:gd name="connsiteX24" fmla="*/ 9295077 w 10556951"/>
              <a:gd name="connsiteY24" fmla="*/ 1840897 h 1840897"/>
              <a:gd name="connsiteX25" fmla="*/ 8518759 w 10556951"/>
              <a:gd name="connsiteY25" fmla="*/ 1840897 h 1840897"/>
              <a:gd name="connsiteX26" fmla="*/ 7843700 w 10556951"/>
              <a:gd name="connsiteY26" fmla="*/ 1840897 h 1840897"/>
              <a:gd name="connsiteX27" fmla="*/ 7067382 w 10556951"/>
              <a:gd name="connsiteY27" fmla="*/ 1840897 h 1840897"/>
              <a:gd name="connsiteX28" fmla="*/ 6291064 w 10556951"/>
              <a:gd name="connsiteY28" fmla="*/ 1840897 h 1840897"/>
              <a:gd name="connsiteX29" fmla="*/ 5514746 w 10556951"/>
              <a:gd name="connsiteY29" fmla="*/ 1840897 h 1840897"/>
              <a:gd name="connsiteX30" fmla="*/ 4637169 w 10556951"/>
              <a:gd name="connsiteY30" fmla="*/ 1840897 h 1840897"/>
              <a:gd name="connsiteX31" fmla="*/ 3860851 w 10556951"/>
              <a:gd name="connsiteY31" fmla="*/ 1840897 h 1840897"/>
              <a:gd name="connsiteX32" fmla="*/ 3489569 w 10556951"/>
              <a:gd name="connsiteY32" fmla="*/ 1840897 h 1840897"/>
              <a:gd name="connsiteX33" fmla="*/ 3017027 w 10556951"/>
              <a:gd name="connsiteY33" fmla="*/ 1840897 h 1840897"/>
              <a:gd name="connsiteX34" fmla="*/ 2443227 w 10556951"/>
              <a:gd name="connsiteY34" fmla="*/ 1840897 h 1840897"/>
              <a:gd name="connsiteX35" fmla="*/ 1970686 w 10556951"/>
              <a:gd name="connsiteY35" fmla="*/ 1840897 h 1840897"/>
              <a:gd name="connsiteX36" fmla="*/ 1295627 w 10556951"/>
              <a:gd name="connsiteY36" fmla="*/ 1840897 h 1840897"/>
              <a:gd name="connsiteX37" fmla="*/ 215532 w 10556951"/>
              <a:gd name="connsiteY37" fmla="*/ 1840897 h 1840897"/>
              <a:gd name="connsiteX38" fmla="*/ 0 w 10556951"/>
              <a:gd name="connsiteY38" fmla="*/ 1625365 h 1840897"/>
              <a:gd name="connsiteX39" fmla="*/ 0 w 10556951"/>
              <a:gd name="connsiteY39" fmla="*/ 1127224 h 1840897"/>
              <a:gd name="connsiteX40" fmla="*/ 0 w 10556951"/>
              <a:gd name="connsiteY40" fmla="*/ 657280 h 1840897"/>
              <a:gd name="connsiteX41" fmla="*/ 0 w 10556951"/>
              <a:gd name="connsiteY41" fmla="*/ 215532 h 184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556951" h="1840897" fill="none" extrusionOk="0">
                <a:moveTo>
                  <a:pt x="0" y="215532"/>
                </a:moveTo>
                <a:cubicBezTo>
                  <a:pt x="-14048" y="105286"/>
                  <a:pt x="96367" y="22812"/>
                  <a:pt x="215532" y="0"/>
                </a:cubicBezTo>
                <a:cubicBezTo>
                  <a:pt x="597949" y="-14756"/>
                  <a:pt x="703965" y="18732"/>
                  <a:pt x="991850" y="0"/>
                </a:cubicBezTo>
                <a:cubicBezTo>
                  <a:pt x="1279735" y="-18732"/>
                  <a:pt x="1429760" y="34442"/>
                  <a:pt x="1768168" y="0"/>
                </a:cubicBezTo>
                <a:cubicBezTo>
                  <a:pt x="2106576" y="-34442"/>
                  <a:pt x="2149277" y="1202"/>
                  <a:pt x="2341968" y="0"/>
                </a:cubicBezTo>
                <a:cubicBezTo>
                  <a:pt x="2534659" y="-1202"/>
                  <a:pt x="2660574" y="11451"/>
                  <a:pt x="2814510" y="0"/>
                </a:cubicBezTo>
                <a:cubicBezTo>
                  <a:pt x="2968446" y="-11451"/>
                  <a:pt x="3022648" y="1446"/>
                  <a:pt x="3185792" y="0"/>
                </a:cubicBezTo>
                <a:cubicBezTo>
                  <a:pt x="3348936" y="-1446"/>
                  <a:pt x="3432697" y="8309"/>
                  <a:pt x="3557075" y="0"/>
                </a:cubicBezTo>
                <a:cubicBezTo>
                  <a:pt x="3681453" y="-8309"/>
                  <a:pt x="3836300" y="-932"/>
                  <a:pt x="4029616" y="0"/>
                </a:cubicBezTo>
                <a:cubicBezTo>
                  <a:pt x="4222932" y="932"/>
                  <a:pt x="4611220" y="34651"/>
                  <a:pt x="4907193" y="0"/>
                </a:cubicBezTo>
                <a:cubicBezTo>
                  <a:pt x="5203166" y="-34651"/>
                  <a:pt x="5168017" y="-560"/>
                  <a:pt x="5278476" y="0"/>
                </a:cubicBezTo>
                <a:cubicBezTo>
                  <a:pt x="5388935" y="560"/>
                  <a:pt x="5624446" y="25679"/>
                  <a:pt x="5953535" y="0"/>
                </a:cubicBezTo>
                <a:cubicBezTo>
                  <a:pt x="6282624" y="-25679"/>
                  <a:pt x="6211109" y="19268"/>
                  <a:pt x="6426076" y="0"/>
                </a:cubicBezTo>
                <a:cubicBezTo>
                  <a:pt x="6641043" y="-19268"/>
                  <a:pt x="6865768" y="2396"/>
                  <a:pt x="7202394" y="0"/>
                </a:cubicBezTo>
                <a:cubicBezTo>
                  <a:pt x="7539020" y="-2396"/>
                  <a:pt x="7477137" y="-23501"/>
                  <a:pt x="7674935" y="0"/>
                </a:cubicBezTo>
                <a:cubicBezTo>
                  <a:pt x="7872733" y="23501"/>
                  <a:pt x="8131161" y="-28443"/>
                  <a:pt x="8248736" y="0"/>
                </a:cubicBezTo>
                <a:cubicBezTo>
                  <a:pt x="8366311" y="28443"/>
                  <a:pt x="8731953" y="29476"/>
                  <a:pt x="9126313" y="0"/>
                </a:cubicBezTo>
                <a:cubicBezTo>
                  <a:pt x="9520673" y="-29476"/>
                  <a:pt x="9976404" y="-26832"/>
                  <a:pt x="10341419" y="0"/>
                </a:cubicBezTo>
                <a:cubicBezTo>
                  <a:pt x="10452797" y="-11392"/>
                  <a:pt x="10551316" y="92091"/>
                  <a:pt x="10556951" y="215532"/>
                </a:cubicBezTo>
                <a:cubicBezTo>
                  <a:pt x="10537094" y="398641"/>
                  <a:pt x="10571375" y="471702"/>
                  <a:pt x="10556951" y="643181"/>
                </a:cubicBezTo>
                <a:cubicBezTo>
                  <a:pt x="10542527" y="814660"/>
                  <a:pt x="10567119" y="928377"/>
                  <a:pt x="10556951" y="1113126"/>
                </a:cubicBezTo>
                <a:cubicBezTo>
                  <a:pt x="10546783" y="1297875"/>
                  <a:pt x="10580554" y="1416458"/>
                  <a:pt x="10556951" y="1625365"/>
                </a:cubicBezTo>
                <a:cubicBezTo>
                  <a:pt x="10550073" y="1743273"/>
                  <a:pt x="10466970" y="1841582"/>
                  <a:pt x="10341419" y="1840897"/>
                </a:cubicBezTo>
                <a:cubicBezTo>
                  <a:pt x="10121230" y="1852517"/>
                  <a:pt x="9846668" y="1860789"/>
                  <a:pt x="9666360" y="1840897"/>
                </a:cubicBezTo>
                <a:cubicBezTo>
                  <a:pt x="9486052" y="1821005"/>
                  <a:pt x="9424947" y="1841345"/>
                  <a:pt x="9295077" y="1840897"/>
                </a:cubicBezTo>
                <a:cubicBezTo>
                  <a:pt x="9165207" y="1840449"/>
                  <a:pt x="8860106" y="1823901"/>
                  <a:pt x="8518759" y="1840897"/>
                </a:cubicBezTo>
                <a:cubicBezTo>
                  <a:pt x="8177412" y="1857893"/>
                  <a:pt x="8017967" y="1829329"/>
                  <a:pt x="7843700" y="1840897"/>
                </a:cubicBezTo>
                <a:cubicBezTo>
                  <a:pt x="7669433" y="1852465"/>
                  <a:pt x="7316107" y="1867749"/>
                  <a:pt x="7067382" y="1840897"/>
                </a:cubicBezTo>
                <a:cubicBezTo>
                  <a:pt x="6818657" y="1814045"/>
                  <a:pt x="6494071" y="1848334"/>
                  <a:pt x="6291064" y="1840897"/>
                </a:cubicBezTo>
                <a:cubicBezTo>
                  <a:pt x="6088057" y="1833460"/>
                  <a:pt x="5901886" y="1865718"/>
                  <a:pt x="5514746" y="1840897"/>
                </a:cubicBezTo>
                <a:cubicBezTo>
                  <a:pt x="5127606" y="1816076"/>
                  <a:pt x="4850720" y="1846168"/>
                  <a:pt x="4637169" y="1840897"/>
                </a:cubicBezTo>
                <a:cubicBezTo>
                  <a:pt x="4423618" y="1835626"/>
                  <a:pt x="4205071" y="1810170"/>
                  <a:pt x="3860851" y="1840897"/>
                </a:cubicBezTo>
                <a:cubicBezTo>
                  <a:pt x="3516631" y="1871624"/>
                  <a:pt x="3570995" y="1822358"/>
                  <a:pt x="3489569" y="1840897"/>
                </a:cubicBezTo>
                <a:cubicBezTo>
                  <a:pt x="3408143" y="1859436"/>
                  <a:pt x="3147494" y="1858938"/>
                  <a:pt x="3017027" y="1840897"/>
                </a:cubicBezTo>
                <a:cubicBezTo>
                  <a:pt x="2886560" y="1822856"/>
                  <a:pt x="2578814" y="1819965"/>
                  <a:pt x="2443227" y="1840897"/>
                </a:cubicBezTo>
                <a:cubicBezTo>
                  <a:pt x="2307640" y="1861829"/>
                  <a:pt x="2088641" y="1839963"/>
                  <a:pt x="1970686" y="1840897"/>
                </a:cubicBezTo>
                <a:cubicBezTo>
                  <a:pt x="1852731" y="1841831"/>
                  <a:pt x="1445395" y="1840390"/>
                  <a:pt x="1295627" y="1840897"/>
                </a:cubicBezTo>
                <a:cubicBezTo>
                  <a:pt x="1145859" y="1841404"/>
                  <a:pt x="646884" y="1855082"/>
                  <a:pt x="215532" y="1840897"/>
                </a:cubicBezTo>
                <a:cubicBezTo>
                  <a:pt x="118704" y="1843941"/>
                  <a:pt x="-22700" y="1755749"/>
                  <a:pt x="0" y="1625365"/>
                </a:cubicBezTo>
                <a:cubicBezTo>
                  <a:pt x="-13317" y="1448183"/>
                  <a:pt x="2750" y="1375421"/>
                  <a:pt x="0" y="1127224"/>
                </a:cubicBezTo>
                <a:cubicBezTo>
                  <a:pt x="-2750" y="879027"/>
                  <a:pt x="23118" y="866766"/>
                  <a:pt x="0" y="657280"/>
                </a:cubicBezTo>
                <a:cubicBezTo>
                  <a:pt x="-23118" y="447794"/>
                  <a:pt x="11722" y="426889"/>
                  <a:pt x="0" y="215532"/>
                </a:cubicBezTo>
                <a:close/>
              </a:path>
              <a:path w="10556951" h="1840897" stroke="0" extrusionOk="0">
                <a:moveTo>
                  <a:pt x="0" y="215532"/>
                </a:moveTo>
                <a:cubicBezTo>
                  <a:pt x="-3932" y="90876"/>
                  <a:pt x="74484" y="-5128"/>
                  <a:pt x="215532" y="0"/>
                </a:cubicBezTo>
                <a:cubicBezTo>
                  <a:pt x="315663" y="-18449"/>
                  <a:pt x="575018" y="-21700"/>
                  <a:pt x="688073" y="0"/>
                </a:cubicBezTo>
                <a:cubicBezTo>
                  <a:pt x="801128" y="21700"/>
                  <a:pt x="1348771" y="41956"/>
                  <a:pt x="1565650" y="0"/>
                </a:cubicBezTo>
                <a:cubicBezTo>
                  <a:pt x="1782529" y="-41956"/>
                  <a:pt x="1846939" y="-8966"/>
                  <a:pt x="2038192" y="0"/>
                </a:cubicBezTo>
                <a:cubicBezTo>
                  <a:pt x="2229445" y="8966"/>
                  <a:pt x="2321062" y="11174"/>
                  <a:pt x="2510733" y="0"/>
                </a:cubicBezTo>
                <a:cubicBezTo>
                  <a:pt x="2700404" y="-11174"/>
                  <a:pt x="2834798" y="16624"/>
                  <a:pt x="2983274" y="0"/>
                </a:cubicBezTo>
                <a:cubicBezTo>
                  <a:pt x="3131750" y="-16624"/>
                  <a:pt x="3643429" y="26410"/>
                  <a:pt x="3860851" y="0"/>
                </a:cubicBezTo>
                <a:cubicBezTo>
                  <a:pt x="4078273" y="-26410"/>
                  <a:pt x="4417031" y="3762"/>
                  <a:pt x="4637169" y="0"/>
                </a:cubicBezTo>
                <a:cubicBezTo>
                  <a:pt x="4857307" y="-3762"/>
                  <a:pt x="4982563" y="-9046"/>
                  <a:pt x="5312228" y="0"/>
                </a:cubicBezTo>
                <a:cubicBezTo>
                  <a:pt x="5641893" y="9046"/>
                  <a:pt x="5559892" y="15348"/>
                  <a:pt x="5683511" y="0"/>
                </a:cubicBezTo>
                <a:cubicBezTo>
                  <a:pt x="5807130" y="-15348"/>
                  <a:pt x="6208333" y="23782"/>
                  <a:pt x="6358570" y="0"/>
                </a:cubicBezTo>
                <a:cubicBezTo>
                  <a:pt x="6508807" y="-23782"/>
                  <a:pt x="6727519" y="28017"/>
                  <a:pt x="7033629" y="0"/>
                </a:cubicBezTo>
                <a:cubicBezTo>
                  <a:pt x="7339739" y="-28017"/>
                  <a:pt x="7269712" y="-709"/>
                  <a:pt x="7404912" y="0"/>
                </a:cubicBezTo>
                <a:cubicBezTo>
                  <a:pt x="7540112" y="709"/>
                  <a:pt x="7648420" y="-13137"/>
                  <a:pt x="7776194" y="0"/>
                </a:cubicBezTo>
                <a:cubicBezTo>
                  <a:pt x="7903968" y="13137"/>
                  <a:pt x="8226807" y="21236"/>
                  <a:pt x="8552512" y="0"/>
                </a:cubicBezTo>
                <a:cubicBezTo>
                  <a:pt x="8878217" y="-21236"/>
                  <a:pt x="8775109" y="5990"/>
                  <a:pt x="8923795" y="0"/>
                </a:cubicBezTo>
                <a:cubicBezTo>
                  <a:pt x="9072481" y="-5990"/>
                  <a:pt x="9455687" y="-27831"/>
                  <a:pt x="9598854" y="0"/>
                </a:cubicBezTo>
                <a:cubicBezTo>
                  <a:pt x="9742021" y="27831"/>
                  <a:pt x="10035079" y="-3085"/>
                  <a:pt x="10341419" y="0"/>
                </a:cubicBezTo>
                <a:cubicBezTo>
                  <a:pt x="10454585" y="-15232"/>
                  <a:pt x="10549953" y="106917"/>
                  <a:pt x="10556951" y="215532"/>
                </a:cubicBezTo>
                <a:cubicBezTo>
                  <a:pt x="10537435" y="356702"/>
                  <a:pt x="10568294" y="468109"/>
                  <a:pt x="10556951" y="713673"/>
                </a:cubicBezTo>
                <a:cubicBezTo>
                  <a:pt x="10545608" y="959237"/>
                  <a:pt x="10568338" y="1002842"/>
                  <a:pt x="10556951" y="1183617"/>
                </a:cubicBezTo>
                <a:cubicBezTo>
                  <a:pt x="10545564" y="1364392"/>
                  <a:pt x="10535600" y="1428861"/>
                  <a:pt x="10556951" y="1625365"/>
                </a:cubicBezTo>
                <a:cubicBezTo>
                  <a:pt x="10570002" y="1729101"/>
                  <a:pt x="10456077" y="1851219"/>
                  <a:pt x="10341419" y="1840897"/>
                </a:cubicBezTo>
                <a:cubicBezTo>
                  <a:pt x="10183380" y="1826679"/>
                  <a:pt x="9979026" y="1852212"/>
                  <a:pt x="9666360" y="1840897"/>
                </a:cubicBezTo>
                <a:cubicBezTo>
                  <a:pt x="9353694" y="1829582"/>
                  <a:pt x="9186754" y="1848654"/>
                  <a:pt x="8991301" y="1840897"/>
                </a:cubicBezTo>
                <a:cubicBezTo>
                  <a:pt x="8795848" y="1833140"/>
                  <a:pt x="8452107" y="1803037"/>
                  <a:pt x="8214983" y="1840897"/>
                </a:cubicBezTo>
                <a:cubicBezTo>
                  <a:pt x="7977859" y="1878757"/>
                  <a:pt x="7918877" y="1832585"/>
                  <a:pt x="7742441" y="1840897"/>
                </a:cubicBezTo>
                <a:cubicBezTo>
                  <a:pt x="7566005" y="1849209"/>
                  <a:pt x="7315778" y="1867379"/>
                  <a:pt x="7067382" y="1840897"/>
                </a:cubicBezTo>
                <a:cubicBezTo>
                  <a:pt x="6818986" y="1814415"/>
                  <a:pt x="6860230" y="1837176"/>
                  <a:pt x="6696100" y="1840897"/>
                </a:cubicBezTo>
                <a:cubicBezTo>
                  <a:pt x="6531970" y="1844618"/>
                  <a:pt x="6431441" y="1824698"/>
                  <a:pt x="6324817" y="1840897"/>
                </a:cubicBezTo>
                <a:cubicBezTo>
                  <a:pt x="6218193" y="1857096"/>
                  <a:pt x="5755543" y="1857900"/>
                  <a:pt x="5548499" y="1840897"/>
                </a:cubicBezTo>
                <a:cubicBezTo>
                  <a:pt x="5341455" y="1823894"/>
                  <a:pt x="4991872" y="1821396"/>
                  <a:pt x="4772181" y="1840897"/>
                </a:cubicBezTo>
                <a:cubicBezTo>
                  <a:pt x="4552490" y="1860398"/>
                  <a:pt x="4313901" y="1817337"/>
                  <a:pt x="4198381" y="1840897"/>
                </a:cubicBezTo>
                <a:cubicBezTo>
                  <a:pt x="4082861" y="1864457"/>
                  <a:pt x="3637398" y="1842331"/>
                  <a:pt x="3320804" y="1840897"/>
                </a:cubicBezTo>
                <a:cubicBezTo>
                  <a:pt x="3004210" y="1839463"/>
                  <a:pt x="3008202" y="1833063"/>
                  <a:pt x="2848263" y="1840897"/>
                </a:cubicBezTo>
                <a:cubicBezTo>
                  <a:pt x="2688324" y="1848731"/>
                  <a:pt x="2243640" y="1859039"/>
                  <a:pt x="1970686" y="1840897"/>
                </a:cubicBezTo>
                <a:cubicBezTo>
                  <a:pt x="1697732" y="1822755"/>
                  <a:pt x="1682580" y="1846496"/>
                  <a:pt x="1599403" y="1840897"/>
                </a:cubicBezTo>
                <a:cubicBezTo>
                  <a:pt x="1516226" y="1835298"/>
                  <a:pt x="1299521" y="1836069"/>
                  <a:pt x="1126862" y="1840897"/>
                </a:cubicBezTo>
                <a:cubicBezTo>
                  <a:pt x="954203" y="1845725"/>
                  <a:pt x="447064" y="1826468"/>
                  <a:pt x="215532" y="1840897"/>
                </a:cubicBezTo>
                <a:cubicBezTo>
                  <a:pt x="85473" y="1821517"/>
                  <a:pt x="-6087" y="1753924"/>
                  <a:pt x="0" y="1625365"/>
                </a:cubicBezTo>
                <a:cubicBezTo>
                  <a:pt x="-17435" y="1434854"/>
                  <a:pt x="-12612" y="1367474"/>
                  <a:pt x="0" y="1155421"/>
                </a:cubicBezTo>
                <a:cubicBezTo>
                  <a:pt x="12612" y="943368"/>
                  <a:pt x="-7821" y="877754"/>
                  <a:pt x="0" y="727771"/>
                </a:cubicBezTo>
                <a:cubicBezTo>
                  <a:pt x="7821" y="577788"/>
                  <a:pt x="-16853" y="378909"/>
                  <a:pt x="0" y="215532"/>
                </a:cubicBezTo>
                <a:close/>
              </a:path>
            </a:pathLst>
          </a:custGeom>
          <a:solidFill>
            <a:srgbClr val="E0ECEC"/>
          </a:solidFill>
          <a:ln w="6350">
            <a:solidFill>
              <a:srgbClr val="70A7A1"/>
            </a:solidFill>
            <a:extLst>
              <a:ext uri="{C807C97D-BFC1-408E-A445-0C87EB9F89A2}">
                <ask:lineSketchStyleProps xmlns:ask="http://schemas.microsoft.com/office/drawing/2018/sketchyshapes" xmlns="" sd="1894973088">
                  <a:prstGeom prst="roundRect">
                    <a:avLst>
                      <a:gd name="adj" fmla="val 11708"/>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pPr>
            <a:r>
              <a:rPr lang="de-DE"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rPr>
              <a:t>Die meisten Kunststoffe sind aus kettenförmigen Teilchen aufgebaut. Diese kettenförmigen Teilchen bestehen wiederum aus kleineren Teilchen, die immer wieder aneinandergereiht und miteinander verknüpft sind und so eine Kette bilden. </a:t>
            </a:r>
            <a:endPar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endParaRPr>
          </a:p>
        </p:txBody>
      </p:sp>
      <p:pic>
        <p:nvPicPr>
          <p:cNvPr id="35" name="Grafik 34">
            <a:extLst>
              <a:ext uri="{FF2B5EF4-FFF2-40B4-BE49-F238E27FC236}">
                <a16:creationId xmlns:a16="http://schemas.microsoft.com/office/drawing/2014/main" id="{6BB94CE3-FA77-9653-9BD6-232B3B02BE2D}"/>
              </a:ext>
            </a:extLst>
          </p:cNvPr>
          <p:cNvPicPr>
            <a:picLocks noChangeAspect="1"/>
          </p:cNvPicPr>
          <p:nvPr/>
        </p:nvPicPr>
        <p:blipFill>
          <a:blip r:embed="rId8"/>
          <a:stretch>
            <a:fillRect/>
          </a:stretch>
        </p:blipFill>
        <p:spPr>
          <a:xfrm>
            <a:off x="1668000" y="2375695"/>
            <a:ext cx="8856000" cy="1080000"/>
          </a:xfrm>
          <a:prstGeom prst="rect">
            <a:avLst/>
          </a:prstGeom>
        </p:spPr>
      </p:pic>
      <p:cxnSp>
        <p:nvCxnSpPr>
          <p:cNvPr id="53" name="Gerade Verbindung 52">
            <a:extLst>
              <a:ext uri="{FF2B5EF4-FFF2-40B4-BE49-F238E27FC236}">
                <a16:creationId xmlns:a16="http://schemas.microsoft.com/office/drawing/2014/main" id="{529F1661-8EC0-6023-85FD-C60FAF56028C}"/>
              </a:ext>
            </a:extLst>
          </p:cNvPr>
          <p:cNvCxnSpPr/>
          <p:nvPr/>
        </p:nvCxnSpPr>
        <p:spPr bwMode="auto">
          <a:xfrm>
            <a:off x="1271956" y="2900467"/>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4" name="Gerade Verbindung 53">
            <a:extLst>
              <a:ext uri="{FF2B5EF4-FFF2-40B4-BE49-F238E27FC236}">
                <a16:creationId xmlns:a16="http://schemas.microsoft.com/office/drawing/2014/main" id="{25E15370-A973-90F4-A546-D9094D9E27BD}"/>
              </a:ext>
            </a:extLst>
          </p:cNvPr>
          <p:cNvCxnSpPr/>
          <p:nvPr/>
        </p:nvCxnSpPr>
        <p:spPr bwMode="auto">
          <a:xfrm>
            <a:off x="7608168" y="2915695"/>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5" name="Gerade Verbindung 54">
            <a:extLst>
              <a:ext uri="{FF2B5EF4-FFF2-40B4-BE49-F238E27FC236}">
                <a16:creationId xmlns:a16="http://schemas.microsoft.com/office/drawing/2014/main" id="{6F4DB614-16FB-C64D-A8A3-FA609F106B90}"/>
              </a:ext>
            </a:extLst>
          </p:cNvPr>
          <p:cNvCxnSpPr/>
          <p:nvPr/>
        </p:nvCxnSpPr>
        <p:spPr bwMode="auto">
          <a:xfrm>
            <a:off x="6384032" y="2900467"/>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6" name="Gerade Verbindung 55">
            <a:extLst>
              <a:ext uri="{FF2B5EF4-FFF2-40B4-BE49-F238E27FC236}">
                <a16:creationId xmlns:a16="http://schemas.microsoft.com/office/drawing/2014/main" id="{A59A24E0-8432-4EDB-3CA2-E564F2D27E61}"/>
              </a:ext>
            </a:extLst>
          </p:cNvPr>
          <p:cNvCxnSpPr/>
          <p:nvPr/>
        </p:nvCxnSpPr>
        <p:spPr bwMode="auto">
          <a:xfrm>
            <a:off x="5159896" y="2908081"/>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7" name="Gerade Verbindung 56">
            <a:extLst>
              <a:ext uri="{FF2B5EF4-FFF2-40B4-BE49-F238E27FC236}">
                <a16:creationId xmlns:a16="http://schemas.microsoft.com/office/drawing/2014/main" id="{F3F83255-3D24-9A54-DEBD-28256D59E1D2}"/>
              </a:ext>
            </a:extLst>
          </p:cNvPr>
          <p:cNvCxnSpPr/>
          <p:nvPr/>
        </p:nvCxnSpPr>
        <p:spPr bwMode="auto">
          <a:xfrm>
            <a:off x="3791744" y="2915695"/>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8" name="Gerade Verbindung 57">
            <a:extLst>
              <a:ext uri="{FF2B5EF4-FFF2-40B4-BE49-F238E27FC236}">
                <a16:creationId xmlns:a16="http://schemas.microsoft.com/office/drawing/2014/main" id="{6BC97319-CAA8-D6D8-36EA-E32C3454E33B}"/>
              </a:ext>
            </a:extLst>
          </p:cNvPr>
          <p:cNvCxnSpPr/>
          <p:nvPr/>
        </p:nvCxnSpPr>
        <p:spPr bwMode="auto">
          <a:xfrm>
            <a:off x="2457128" y="2908081"/>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9" name="Gerade Verbindung 58">
            <a:extLst>
              <a:ext uri="{FF2B5EF4-FFF2-40B4-BE49-F238E27FC236}">
                <a16:creationId xmlns:a16="http://schemas.microsoft.com/office/drawing/2014/main" id="{35ECFBE0-AB7F-1ADA-76F8-0215B9604698}"/>
              </a:ext>
            </a:extLst>
          </p:cNvPr>
          <p:cNvCxnSpPr/>
          <p:nvPr/>
        </p:nvCxnSpPr>
        <p:spPr bwMode="auto">
          <a:xfrm>
            <a:off x="10147498" y="2900467"/>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60" name="Gerade Verbindung 59">
            <a:extLst>
              <a:ext uri="{FF2B5EF4-FFF2-40B4-BE49-F238E27FC236}">
                <a16:creationId xmlns:a16="http://schemas.microsoft.com/office/drawing/2014/main" id="{68486637-B8B8-1846-0221-494C1E7EAE34}"/>
              </a:ext>
            </a:extLst>
          </p:cNvPr>
          <p:cNvCxnSpPr/>
          <p:nvPr/>
        </p:nvCxnSpPr>
        <p:spPr bwMode="auto">
          <a:xfrm>
            <a:off x="8976320" y="2915695"/>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2894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35</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Was ist ein naturwissenschaftliches Modell?</a:t>
            </a:r>
            <a:endParaRPr dirty="0"/>
          </a:p>
        </p:txBody>
      </p:sp>
      <p:graphicFrame>
        <p:nvGraphicFramePr>
          <p:cNvPr id="35" name="Diagramm 34">
            <a:extLst>
              <a:ext uri="{FF2B5EF4-FFF2-40B4-BE49-F238E27FC236}">
                <a16:creationId xmlns:a16="http://schemas.microsoft.com/office/drawing/2014/main" id="{DD7B271E-137C-D042-12A3-10AC6ECB3317}"/>
              </a:ext>
            </a:extLst>
          </p:cNvPr>
          <p:cNvGraphicFramePr/>
          <p:nvPr>
            <p:extLst>
              <p:ext uri="{D42A27DB-BD31-4B8C-83A1-F6EECF244321}">
                <p14:modId xmlns:p14="http://schemas.microsoft.com/office/powerpoint/2010/main" val="3320503682"/>
              </p:ext>
            </p:extLst>
          </p:nvPr>
        </p:nvGraphicFramePr>
        <p:xfrm>
          <a:off x="838200" y="2618278"/>
          <a:ext cx="10515600" cy="303526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9078649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36</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Konstruiere selbst ein Modell!</a:t>
            </a:r>
            <a:endParaRPr dirty="0"/>
          </a:p>
        </p:txBody>
      </p:sp>
      <p:sp>
        <p:nvSpPr>
          <p:cNvPr id="3" name="Textfeld 2">
            <a:extLst>
              <a:ext uri="{FF2B5EF4-FFF2-40B4-BE49-F238E27FC236}">
                <a16:creationId xmlns:a16="http://schemas.microsoft.com/office/drawing/2014/main" id="{967B39B8-14CE-D2CB-62A5-540D34D9EB1C}"/>
              </a:ext>
            </a:extLst>
          </p:cNvPr>
          <p:cNvSpPr txBox="1"/>
          <p:nvPr/>
        </p:nvSpPr>
        <p:spPr bwMode="auto">
          <a:xfrm>
            <a:off x="838200" y="2134317"/>
            <a:ext cx="10556951" cy="1938992"/>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Konstruiere gemeinsam mit deiner Gruppe jeweils ein Modell:</a:t>
            </a:r>
          </a:p>
          <a:p>
            <a:pPr marL="2286000" lvl="4" indent="-457200">
              <a:buFont typeface="+mj-lt"/>
              <a:buAutoNum type="arabicPeriod"/>
            </a:pPr>
            <a:r>
              <a:rPr lang="de-DE" sz="2400" dirty="0">
                <a:latin typeface="Abadi Extra Light"/>
              </a:rPr>
              <a:t>Thermoplast</a:t>
            </a:r>
          </a:p>
          <a:p>
            <a:pPr marL="2286000" lvl="4" indent="-457200">
              <a:buFont typeface="+mj-lt"/>
              <a:buAutoNum type="arabicPeriod"/>
            </a:pPr>
            <a:r>
              <a:rPr lang="de-DE" sz="2400" dirty="0">
                <a:latin typeface="Abadi Extra Light"/>
              </a:rPr>
              <a:t>Duroplast</a:t>
            </a:r>
          </a:p>
          <a:p>
            <a:pPr marL="2286000" lvl="4" indent="-457200">
              <a:buFont typeface="+mj-lt"/>
              <a:buAutoNum type="arabicPeriod"/>
            </a:pPr>
            <a:r>
              <a:rPr lang="de-DE" sz="2400" dirty="0">
                <a:latin typeface="Abadi Extra Light"/>
              </a:rPr>
              <a:t>Elastomer</a:t>
            </a:r>
          </a:p>
        </p:txBody>
      </p:sp>
      <p:pic>
        <p:nvPicPr>
          <p:cNvPr id="37" name="Grafik 36" descr="Geodreieck Silhouette">
            <a:extLst>
              <a:ext uri="{FF2B5EF4-FFF2-40B4-BE49-F238E27FC236}">
                <a16:creationId xmlns:a16="http://schemas.microsoft.com/office/drawing/2014/main" id="{4F1E5EC9-7821-7F5C-67B3-9B843945ECE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6200000">
            <a:off x="1378200" y="2993309"/>
            <a:ext cx="1080000" cy="1080000"/>
          </a:xfrm>
          <a:prstGeom prst="rect">
            <a:avLst/>
          </a:prstGeom>
        </p:spPr>
      </p:pic>
      <p:pic>
        <p:nvPicPr>
          <p:cNvPr id="43" name="Grafik 42" descr="Säge Silhouette">
            <a:extLst>
              <a:ext uri="{FF2B5EF4-FFF2-40B4-BE49-F238E27FC236}">
                <a16:creationId xmlns:a16="http://schemas.microsoft.com/office/drawing/2014/main" id="{645FB64C-E852-5D8D-0C2C-53CE780FD7B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2108" y="2463328"/>
            <a:ext cx="1080000" cy="1080000"/>
          </a:xfrm>
          <a:prstGeom prst="rect">
            <a:avLst/>
          </a:prstGeom>
        </p:spPr>
      </p:pic>
    </p:spTree>
    <p:extLst>
      <p:ext uri="{BB962C8B-B14F-4D97-AF65-F5344CB8AC3E}">
        <p14:creationId xmlns:p14="http://schemas.microsoft.com/office/powerpoint/2010/main" val="1148102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37</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Konstruiere selbst ein Modell!</a:t>
            </a:r>
            <a:endParaRPr dirty="0"/>
          </a:p>
        </p:txBody>
      </p:sp>
      <p:graphicFrame>
        <p:nvGraphicFramePr>
          <p:cNvPr id="44" name="Diagramm 43">
            <a:extLst>
              <a:ext uri="{FF2B5EF4-FFF2-40B4-BE49-F238E27FC236}">
                <a16:creationId xmlns:a16="http://schemas.microsoft.com/office/drawing/2014/main" id="{16EC0195-4F4F-9D32-68B0-3C5E9902A4C2}"/>
              </a:ext>
            </a:extLst>
          </p:cNvPr>
          <p:cNvGraphicFramePr/>
          <p:nvPr>
            <p:extLst>
              <p:ext uri="{D42A27DB-BD31-4B8C-83A1-F6EECF244321}">
                <p14:modId xmlns:p14="http://schemas.microsoft.com/office/powerpoint/2010/main" val="1216240911"/>
              </p:ext>
            </p:extLst>
          </p:nvPr>
        </p:nvGraphicFramePr>
        <p:xfrm>
          <a:off x="832773" y="2048949"/>
          <a:ext cx="10515600" cy="40893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1280434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a:solidFill>
                  <a:srgbClr val="537974"/>
                </a:solidFill>
                <a:latin typeface="Abadi Extra Light"/>
              </a:rPr>
              <a:t>Modul C</a:t>
            </a:r>
            <a:endParaRPr/>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Analyse von Boden- und Wasserproben</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38</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C1</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Entnahme und Analyse von Bodenproben </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39</a:t>
            </a:fld>
            <a:endParaRPr lang="de-DE"/>
          </a:p>
        </p:txBody>
      </p:sp>
      <p:sp>
        <p:nvSpPr>
          <p:cNvPr id="6" name="Ovale Legende 5">
            <a:extLst>
              <a:ext uri="{FF2B5EF4-FFF2-40B4-BE49-F238E27FC236}">
                <a16:creationId xmlns:a16="http://schemas.microsoft.com/office/drawing/2014/main" id="{A0A9AE25-1E76-8B6B-F48B-E079F764AE8C}"/>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2247658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bwMode="auto">
        <a:xfrm>
          <a:off x="0" y="0"/>
          <a:ext cx="0" cy="0"/>
          <a:chOff x="0" y="0"/>
          <a:chExt cx="0" cy="0"/>
        </a:xfrm>
      </p:grpSpPr>
      <p:sp>
        <p:nvSpPr>
          <p:cNvPr id="9" name="Rectangle 8"/>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defRPr/>
            </a:pPr>
            <a:endParaRPr lang="en-US"/>
          </a:p>
        </p:txBody>
      </p:sp>
      <p:pic>
        <p:nvPicPr>
          <p:cNvPr id="4" name="Grafik 3"/>
          <p:cNvPicPr>
            <a:picLocks noChangeAspect="1"/>
          </p:cNvPicPr>
          <p:nvPr/>
        </p:nvPicPr>
        <p:blipFill>
          <a:blip r:embed="rId3"/>
          <a:srcRect b="19"/>
          <a:stretch/>
        </p:blipFill>
        <p:spPr bwMode="auto">
          <a:xfrm>
            <a:off x="20" y="1282"/>
            <a:ext cx="12191980" cy="6856718"/>
          </a:xfrm>
          <a:prstGeom prst="rect">
            <a:avLst/>
          </a:prstGeom>
        </p:spPr>
      </p:pic>
      <p:sp>
        <p:nvSpPr>
          <p:cNvPr id="2" name="Foliennummernplatzhalter 1"/>
          <p:cNvSpPr>
            <a:spLocks noGrp="1"/>
          </p:cNvSpPr>
          <p:nvPr>
            <p:ph type="sldNum" sz="quarter" idx="12"/>
          </p:nvPr>
        </p:nvSpPr>
        <p:spPr bwMode="auto">
          <a:xfrm>
            <a:off x="8610600" y="6356350"/>
            <a:ext cx="2743200" cy="365125"/>
          </a:xfrm>
        </p:spPr>
        <p:txBody>
          <a:bodyPr>
            <a:normAutofit/>
          </a:bodyPr>
          <a:lstStyle/>
          <a:p>
            <a:pPr>
              <a:spcAft>
                <a:spcPts val="600"/>
              </a:spcAft>
              <a:defRPr/>
            </a:pPr>
            <a:fld id="{6E30FAD0-7AC4-FB45-8773-9B4623131DE2}" type="slidenum">
              <a:rPr lang="de-DE">
                <a:solidFill>
                  <a:srgbClr val="FFFFFF"/>
                </a:solidFill>
              </a:rPr>
              <a:t>4</a:t>
            </a:fld>
            <a:endParaRPr lang="de-DE">
              <a:solidFill>
                <a:srgbClr val="FFFFFF"/>
              </a:solidFill>
            </a:endParaRPr>
          </a:p>
        </p:txBody>
      </p:sp>
      <p:sp>
        <p:nvSpPr>
          <p:cNvPr id="5" name="Textfeld 4"/>
          <p:cNvSpPr txBox="1"/>
          <p:nvPr/>
        </p:nvSpPr>
        <p:spPr bwMode="auto">
          <a:xfrm>
            <a:off x="0" y="6545389"/>
            <a:ext cx="9289032" cy="253916"/>
          </a:xfrm>
          <a:prstGeom prst="rect">
            <a:avLst/>
          </a:prstGeom>
          <a:noFill/>
        </p:spPr>
        <p:txBody>
          <a:bodyPr wrap="square" rtlCol="0">
            <a:spAutoFit/>
          </a:bodyPr>
          <a:lstStyle/>
          <a:p>
            <a:pPr>
              <a:defRPr/>
            </a:pPr>
            <a:r>
              <a:rPr lang="de-DE" sz="1050">
                <a:solidFill>
                  <a:schemeClr val="bg1"/>
                </a:solidFill>
              </a:rPr>
              <a:t>Quelle: National Geographic (https://www.nationalgeographic.de/tiere/2017/09/dieses-bedrueckende-bild-zeigt-den-zustand-unserer-meere)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C2</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sz="1800" dirty="0"/>
              <a:t>Mikroplastik in Wasserproben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40</a:t>
            </a:fld>
            <a:endParaRPr lang="de-DE"/>
          </a:p>
        </p:txBody>
      </p:sp>
      <p:sp>
        <p:nvSpPr>
          <p:cNvPr id="6" name="Ovale Legende 5">
            <a:extLst>
              <a:ext uri="{FF2B5EF4-FFF2-40B4-BE49-F238E27FC236}">
                <a16:creationId xmlns:a16="http://schemas.microsoft.com/office/drawing/2014/main" id="{A0A9AE25-1E76-8B6B-F48B-E079F764AE8C}"/>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862965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a:solidFill>
                  <a:srgbClr val="537974"/>
                </a:solidFill>
                <a:latin typeface="Abadi Extra Light"/>
              </a:rPr>
              <a:t>Modul D</a:t>
            </a:r>
            <a:endParaRPr/>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Greenwashing</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41</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0"/>
            <a:ext cx="12192000" cy="685800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2" name="Foliennummernplatzhalter 1"/>
          <p:cNvSpPr>
            <a:spLocks noGrp="1"/>
          </p:cNvSpPr>
          <p:nvPr>
            <p:ph type="sldNum" sz="quarter" idx="12"/>
          </p:nvPr>
        </p:nvSpPr>
        <p:spPr bwMode="auto"/>
        <p:txBody>
          <a:bodyPr/>
          <a:lstStyle/>
          <a:p>
            <a:pPr>
              <a:defRPr/>
            </a:pPr>
            <a:fld id="{6E30FAD0-7AC4-FB45-8773-9B4623131DE2}" type="slidenum">
              <a:rPr lang="de-DE"/>
              <a:t>42</a:t>
            </a:fld>
            <a:endParaRPr lang="de-DE"/>
          </a:p>
        </p:txBody>
      </p:sp>
      <p:pic>
        <p:nvPicPr>
          <p:cNvPr id="4" name="Grafik 3" descr="Ein Bild, das Text, Rechteck, Computer, Computerkomponenten enthält.&#10;&#10;Automatisch generierte Beschreibung"/>
          <p:cNvPicPr>
            <a:picLocks noChangeAspect="1"/>
          </p:cNvPicPr>
          <p:nvPr/>
        </p:nvPicPr>
        <p:blipFill>
          <a:blip r:embed="rId3"/>
          <a:srcRect l="26200" t="24801" r="41088" b="61550"/>
          <a:stretch/>
        </p:blipFill>
        <p:spPr bwMode="auto">
          <a:xfrm rot="16199999">
            <a:off x="1390554" y="1952836"/>
            <a:ext cx="5306436" cy="2952328"/>
          </a:xfrm>
          <a:prstGeom prst="rect">
            <a:avLst/>
          </a:prstGeom>
        </p:spPr>
      </p:pic>
      <p:pic>
        <p:nvPicPr>
          <p:cNvPr id="6" name="Grafik 5" descr="Fragezeichen mit einfarbiger Füllung"/>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6342348" y="909923"/>
            <a:ext cx="4536504" cy="453650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a:ln>
                <a:solidFill>
                  <a:srgbClr val="537974"/>
                </a:solidFill>
              </a:ln>
              <a:solidFill>
                <a:srgbClr val="537974"/>
              </a:solidFill>
            </a:endParaRPr>
          </a:p>
        </p:txBody>
      </p:sp>
      <p:sp>
        <p:nvSpPr>
          <p:cNvPr id="7" name="Inhaltsplatzhalter 6"/>
          <p:cNvSpPr>
            <a:spLocks noGrp="1"/>
          </p:cNvSpPr>
          <p:nvPr>
            <p:ph sz="half" idx="2"/>
          </p:nvPr>
        </p:nvSpPr>
        <p:spPr bwMode="auto">
          <a:xfrm>
            <a:off x="407368" y="5989574"/>
            <a:ext cx="11449271" cy="503301"/>
          </a:xfrm>
        </p:spPr>
        <p:txBody>
          <a:bodyPr/>
          <a:lstStyle/>
          <a:p>
            <a:pPr marL="0" indent="0" algn="ctr">
              <a:buNone/>
              <a:defRPr/>
            </a:pPr>
            <a:r>
              <a:rPr lang="de-AT" sz="1500"/>
              <a:t>https://www.lebensmittelklarheit.de/podcast/vorsicht-greenwashing-wie-uns-gruene-marketingtricks-manipulieren</a:t>
            </a:r>
            <a:endParaRP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43</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Vorsicht Greenwashing! </a:t>
            </a:r>
            <a:endParaRPr/>
          </a:p>
        </p:txBody>
      </p:sp>
      <p:pic>
        <p:nvPicPr>
          <p:cNvPr id="3" name="Grafik 2"/>
          <p:cNvPicPr>
            <a:picLocks noChangeAspect="1"/>
          </p:cNvPicPr>
          <p:nvPr/>
        </p:nvPicPr>
        <p:blipFill>
          <a:blip r:embed="rId8"/>
          <a:stretch/>
        </p:blipFill>
        <p:spPr bwMode="auto">
          <a:xfrm>
            <a:off x="4115060" y="2159975"/>
            <a:ext cx="3961880" cy="1512168"/>
          </a:xfrm>
          <a:prstGeom prst="rect">
            <a:avLst/>
          </a:prstGeom>
        </p:spPr>
      </p:pic>
      <p:pic>
        <p:nvPicPr>
          <p:cNvPr id="6" name="Grafik 5"/>
          <p:cNvPicPr>
            <a:picLocks noChangeAspect="1"/>
          </p:cNvPicPr>
          <p:nvPr/>
        </p:nvPicPr>
        <p:blipFill>
          <a:blip r:embed="rId9"/>
          <a:stretch/>
        </p:blipFill>
        <p:spPr bwMode="auto">
          <a:xfrm>
            <a:off x="5270222" y="3969930"/>
            <a:ext cx="1651556" cy="165155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a:ln>
                <a:solidFill>
                  <a:srgbClr val="537974"/>
                </a:solidFill>
              </a:ln>
              <a:solidFill>
                <a:srgbClr val="537974"/>
              </a:solidFill>
            </a:endParaRP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44</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Worauf muss man beim Einkaufen achten?  </a:t>
            </a:r>
            <a:endParaRPr/>
          </a:p>
        </p:txBody>
      </p:sp>
      <p:pic>
        <p:nvPicPr>
          <p:cNvPr id="11" name="Grafik 10" descr="Ein Bild, das Text, Screenshot, Schrift, Zahl enthält.&#10;&#10;Automatisch generierte Beschreibung">
            <a:extLst>
              <a:ext uri="{FF2B5EF4-FFF2-40B4-BE49-F238E27FC236}">
                <a16:creationId xmlns:a16="http://schemas.microsoft.com/office/drawing/2014/main" id="{E415AC54-AF2F-157E-8E1D-CAAC712F85EC}"/>
              </a:ext>
            </a:extLst>
          </p:cNvPr>
          <p:cNvPicPr>
            <a:picLocks noChangeAspect="1"/>
          </p:cNvPicPr>
          <p:nvPr/>
        </p:nvPicPr>
        <p:blipFill>
          <a:blip r:embed="rId8"/>
          <a:stretch>
            <a:fillRect/>
          </a:stretch>
        </p:blipFill>
        <p:spPr>
          <a:xfrm>
            <a:off x="2209800" y="2088540"/>
            <a:ext cx="7772400" cy="4010107"/>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dirty="0">
                <a:solidFill>
                  <a:srgbClr val="537974"/>
                </a:solidFill>
                <a:latin typeface="Abadi Extra Light"/>
              </a:rPr>
              <a:t>Modul E</a:t>
            </a:r>
            <a:endParaRPr dirty="0"/>
          </a:p>
        </p:txBody>
      </p:sp>
      <p:sp>
        <p:nvSpPr>
          <p:cNvPr id="6" name="Textplatzhalter 5"/>
          <p:cNvSpPr>
            <a:spLocks noGrp="1"/>
          </p:cNvSpPr>
          <p:nvPr>
            <p:ph type="body" idx="1"/>
          </p:nvPr>
        </p:nvSpPr>
        <p:spPr bwMode="auto"/>
        <p:txBody>
          <a:bodyPr/>
          <a:lstStyle/>
          <a:p>
            <a:pPr>
              <a:defRPr/>
            </a:pPr>
            <a:r>
              <a:rPr lang="de-AT" dirty="0">
                <a:solidFill>
                  <a:srgbClr val="537974"/>
                </a:solidFill>
                <a:latin typeface="Abadi Extra Light"/>
              </a:rPr>
              <a:t>Recycling von Kunststoffen</a:t>
            </a:r>
            <a:endParaRPr dirty="0"/>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45</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a:ln>
                <a:solidFill>
                  <a:srgbClr val="537974"/>
                </a:solidFill>
              </a:ln>
              <a:solidFill>
                <a:srgbClr val="537974"/>
              </a:solidFill>
            </a:endParaRP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46</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Die Recyclinglüge</a:t>
            </a:r>
            <a:endParaRPr dirty="0"/>
          </a:p>
        </p:txBody>
      </p:sp>
      <p:pic>
        <p:nvPicPr>
          <p:cNvPr id="8" name="Grafik 7" descr="Ein Bild, das Muster, Quadrat, Pixel, Design enthält.&#10;&#10;Automatisch generierte Beschreibung">
            <a:extLst>
              <a:ext uri="{FF2B5EF4-FFF2-40B4-BE49-F238E27FC236}">
                <a16:creationId xmlns:a16="http://schemas.microsoft.com/office/drawing/2014/main" id="{2ECCAFB1-A63E-7C42-2032-61DE45D6EFF0}"/>
              </a:ext>
            </a:extLst>
          </p:cNvPr>
          <p:cNvPicPr>
            <a:picLocks noChangeAspect="1"/>
          </p:cNvPicPr>
          <p:nvPr/>
        </p:nvPicPr>
        <p:blipFill>
          <a:blip r:embed="rId8"/>
          <a:stretch/>
        </p:blipFill>
        <p:spPr bwMode="auto">
          <a:xfrm>
            <a:off x="4367808" y="2088540"/>
            <a:ext cx="3100159" cy="3100159"/>
          </a:xfrm>
          <a:prstGeom prst="rect">
            <a:avLst/>
          </a:prstGeom>
        </p:spPr>
      </p:pic>
      <p:sp>
        <p:nvSpPr>
          <p:cNvPr id="11" name="Textfeld 2">
            <a:extLst>
              <a:ext uri="{FF2B5EF4-FFF2-40B4-BE49-F238E27FC236}">
                <a16:creationId xmlns:a16="http://schemas.microsoft.com/office/drawing/2014/main" id="{E4E809E9-AFB1-CCAD-9BCC-5819B58A2C8C}"/>
              </a:ext>
            </a:extLst>
          </p:cNvPr>
          <p:cNvSpPr txBox="1"/>
          <p:nvPr/>
        </p:nvSpPr>
        <p:spPr bwMode="auto">
          <a:xfrm>
            <a:off x="983431" y="5126269"/>
            <a:ext cx="10225135" cy="46545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300"/>
              </a:spcAft>
            </a:pPr>
            <a:r>
              <a:rPr lang="de-AT" sz="1700" u="sng"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hlinkClick r:id="rId9" tooltip="https://www.youtube.com/watch?v=KD8fcTyjP1E"/>
              </a:rPr>
              <a:t>https://www.youtube.com/watch?v=KD8fcTyjP1E</a:t>
            </a:r>
            <a: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 </a:t>
            </a:r>
            <a:b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br>
            <a: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ODER</a:t>
            </a:r>
          </a:p>
          <a:p>
            <a:pPr algn="ctr">
              <a:lnSpc>
                <a:spcPct val="107000"/>
              </a:lnSpc>
              <a:spcAft>
                <a:spcPts val="300"/>
              </a:spcAft>
            </a:pPr>
            <a:r>
              <a:rPr lang="de-AT" sz="1700" u="sng"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hlinkClick r:id="rId10" tooltip="https://www.ardmediathek.de/video/ndr-dokfilm/plastik-die-recycling-luege/ndr/Y3JpZDovL25kci5kZS80NjMyXzIwMjItMTAtMTktMDAtMDA"/>
              </a:rPr>
              <a:t>https://www.ardmediathek.de/video/ndr-dokfilm/plastik-die-recycling-luege/ndr/Y3JpZDovL25kci5kZS80NjMyXzIwMjItMTAtMTktMDAtMDA</a:t>
            </a:r>
            <a:endPar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endParaRPr>
          </a:p>
          <a:p>
            <a:pPr algn="ctr">
              <a:lnSpc>
                <a:spcPct val="107000"/>
              </a:lnSpc>
              <a:spcAft>
                <a:spcPts val="300"/>
              </a:spcAft>
            </a:pPr>
            <a: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7589195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a:solidFill>
                  <a:srgbClr val="537974"/>
                </a:solidFill>
                <a:latin typeface="Abadi Extra Light"/>
              </a:rPr>
              <a:t>Modul F</a:t>
            </a:r>
            <a:endParaRPr/>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Rethink, Reduce, Reuse &amp; Recycle </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47</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extLst>
      <p:ext uri="{BB962C8B-B14F-4D97-AF65-F5344CB8AC3E}">
        <p14:creationId xmlns:p14="http://schemas.microsoft.com/office/powerpoint/2010/main" val="6520227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Person, die Streifen trägt">
            <a:extLst>
              <a:ext uri="{FF2B5EF4-FFF2-40B4-BE49-F238E27FC236}">
                <a16:creationId xmlns:a16="http://schemas.microsoft.com/office/drawing/2014/main" id="{38D664B2-4841-4E70-D04A-58620CB4C64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9698" y="2363186"/>
            <a:ext cx="1209675" cy="1847850"/>
          </a:xfrm>
          <a:prstGeom prst="rect">
            <a:avLst/>
          </a:prstGeom>
        </p:spPr>
      </p:pic>
      <p:pic>
        <p:nvPicPr>
          <p:cNvPr id="15" name="Grafik 14" descr="Mann mit einer Armprothese">
            <a:extLst>
              <a:ext uri="{FF2B5EF4-FFF2-40B4-BE49-F238E27FC236}">
                <a16:creationId xmlns:a16="http://schemas.microsoft.com/office/drawing/2014/main" id="{65AAEA17-0DA5-8198-ACF9-62CEF3ACF9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10062884" y="315036"/>
            <a:ext cx="1295400" cy="1809750"/>
          </a:xfrm>
          <a:prstGeom prst="rect">
            <a:avLst/>
          </a:prstGeom>
        </p:spPr>
      </p:pic>
      <p:pic>
        <p:nvPicPr>
          <p:cNvPr id="29" name="Grafik 28" descr="Eine Frau mit Pferdeschwanzhaaren">
            <a:extLst>
              <a:ext uri="{FF2B5EF4-FFF2-40B4-BE49-F238E27FC236}">
                <a16:creationId xmlns:a16="http://schemas.microsoft.com/office/drawing/2014/main" id="{69BD4859-3320-6089-A48A-843532D1620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6718" y="208523"/>
            <a:ext cx="1200150" cy="1809750"/>
          </a:xfrm>
          <a:prstGeom prst="rect">
            <a:avLst/>
          </a:prstGeom>
        </p:spPr>
      </p:pic>
      <p:pic>
        <p:nvPicPr>
          <p:cNvPr id="33" name="Grafik 32" descr="Frau, die ein Foto macht">
            <a:extLst>
              <a:ext uri="{FF2B5EF4-FFF2-40B4-BE49-F238E27FC236}">
                <a16:creationId xmlns:a16="http://schemas.microsoft.com/office/drawing/2014/main" id="{14BB734C-4F0E-806D-0378-E69FA517E95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5595098" y="5010150"/>
            <a:ext cx="1438275" cy="1847850"/>
          </a:xfrm>
          <a:prstGeom prst="rect">
            <a:avLst/>
          </a:prstGeom>
        </p:spPr>
      </p:pic>
      <p:sp>
        <p:nvSpPr>
          <p:cNvPr id="35" name="Sprechblase: rechteckig 34">
            <a:extLst>
              <a:ext uri="{FF2B5EF4-FFF2-40B4-BE49-F238E27FC236}">
                <a16:creationId xmlns:a16="http://schemas.microsoft.com/office/drawing/2014/main" id="{23D6A7EB-3B70-BCDE-B379-7129638A73ED}"/>
              </a:ext>
            </a:extLst>
          </p:cNvPr>
          <p:cNvSpPr/>
          <p:nvPr/>
        </p:nvSpPr>
        <p:spPr>
          <a:xfrm>
            <a:off x="3751268" y="204802"/>
            <a:ext cx="5858666" cy="1193529"/>
          </a:xfrm>
          <a:custGeom>
            <a:avLst/>
            <a:gdLst>
              <a:gd name="connsiteX0" fmla="*/ 0 w 5858666"/>
              <a:gd name="connsiteY0" fmla="*/ 0 h 1193529"/>
              <a:gd name="connsiteX1" fmla="*/ 976444 w 5858666"/>
              <a:gd name="connsiteY1" fmla="*/ 0 h 1193529"/>
              <a:gd name="connsiteX2" fmla="*/ 976444 w 5858666"/>
              <a:gd name="connsiteY2" fmla="*/ 0 h 1193529"/>
              <a:gd name="connsiteX3" fmla="*/ 2441111 w 5858666"/>
              <a:gd name="connsiteY3" fmla="*/ 0 h 1193529"/>
              <a:gd name="connsiteX4" fmla="*/ 5858666 w 5858666"/>
              <a:gd name="connsiteY4" fmla="*/ 0 h 1193529"/>
              <a:gd name="connsiteX5" fmla="*/ 5858666 w 5858666"/>
              <a:gd name="connsiteY5" fmla="*/ 696225 h 1193529"/>
              <a:gd name="connsiteX6" fmla="*/ 5858666 w 5858666"/>
              <a:gd name="connsiteY6" fmla="*/ 696225 h 1193529"/>
              <a:gd name="connsiteX7" fmla="*/ 5858666 w 5858666"/>
              <a:gd name="connsiteY7" fmla="*/ 994608 h 1193529"/>
              <a:gd name="connsiteX8" fmla="*/ 5858666 w 5858666"/>
              <a:gd name="connsiteY8" fmla="*/ 1193529 h 1193529"/>
              <a:gd name="connsiteX9" fmla="*/ 2441111 w 5858666"/>
              <a:gd name="connsiteY9" fmla="*/ 1193529 h 1193529"/>
              <a:gd name="connsiteX10" fmla="*/ 976444 w 5858666"/>
              <a:gd name="connsiteY10" fmla="*/ 1193529 h 1193529"/>
              <a:gd name="connsiteX11" fmla="*/ 976444 w 5858666"/>
              <a:gd name="connsiteY11" fmla="*/ 1193529 h 1193529"/>
              <a:gd name="connsiteX12" fmla="*/ 0 w 5858666"/>
              <a:gd name="connsiteY12" fmla="*/ 1193529 h 1193529"/>
              <a:gd name="connsiteX13" fmla="*/ 0 w 5858666"/>
              <a:gd name="connsiteY13" fmla="*/ 994608 h 1193529"/>
              <a:gd name="connsiteX14" fmla="*/ -1315095 w 5858666"/>
              <a:gd name="connsiteY14" fmla="*/ 596920 h 1193529"/>
              <a:gd name="connsiteX15" fmla="*/ 0 w 5858666"/>
              <a:gd name="connsiteY15" fmla="*/ 696225 h 1193529"/>
              <a:gd name="connsiteX16" fmla="*/ 0 w 5858666"/>
              <a:gd name="connsiteY16" fmla="*/ 0 h 119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58666" h="1193529" fill="none" extrusionOk="0">
                <a:moveTo>
                  <a:pt x="0" y="0"/>
                </a:moveTo>
                <a:cubicBezTo>
                  <a:pt x="162336" y="42933"/>
                  <a:pt x="773775" y="-28003"/>
                  <a:pt x="976444" y="0"/>
                </a:cubicBezTo>
                <a:lnTo>
                  <a:pt x="976444" y="0"/>
                </a:lnTo>
                <a:cubicBezTo>
                  <a:pt x="1509061" y="12668"/>
                  <a:pt x="2156247" y="-1151"/>
                  <a:pt x="2441111" y="0"/>
                </a:cubicBezTo>
                <a:cubicBezTo>
                  <a:pt x="3510714" y="118701"/>
                  <a:pt x="4752547" y="-22277"/>
                  <a:pt x="5858666" y="0"/>
                </a:cubicBezTo>
                <a:cubicBezTo>
                  <a:pt x="5833687" y="200711"/>
                  <a:pt x="5845608" y="411556"/>
                  <a:pt x="5858666" y="696225"/>
                </a:cubicBezTo>
                <a:lnTo>
                  <a:pt x="5858666" y="696225"/>
                </a:lnTo>
                <a:cubicBezTo>
                  <a:pt x="5875179" y="775407"/>
                  <a:pt x="5874107" y="867425"/>
                  <a:pt x="5858666" y="994608"/>
                </a:cubicBezTo>
                <a:cubicBezTo>
                  <a:pt x="5862700" y="1047845"/>
                  <a:pt x="5873962" y="1172332"/>
                  <a:pt x="5858666" y="1193529"/>
                </a:cubicBezTo>
                <a:cubicBezTo>
                  <a:pt x="4455309" y="1327972"/>
                  <a:pt x="3672785" y="1280732"/>
                  <a:pt x="2441111" y="1193529"/>
                </a:cubicBezTo>
                <a:cubicBezTo>
                  <a:pt x="1937740" y="1161082"/>
                  <a:pt x="1460748" y="1073979"/>
                  <a:pt x="976444" y="1193529"/>
                </a:cubicBezTo>
                <a:lnTo>
                  <a:pt x="976444" y="1193529"/>
                </a:lnTo>
                <a:cubicBezTo>
                  <a:pt x="578535" y="1177374"/>
                  <a:pt x="106987" y="1253998"/>
                  <a:pt x="0" y="1193529"/>
                </a:cubicBezTo>
                <a:cubicBezTo>
                  <a:pt x="-5323" y="1169568"/>
                  <a:pt x="-1583" y="1084097"/>
                  <a:pt x="0" y="994608"/>
                </a:cubicBezTo>
                <a:cubicBezTo>
                  <a:pt x="-272134" y="891360"/>
                  <a:pt x="-927940" y="603743"/>
                  <a:pt x="-1315095" y="596920"/>
                </a:cubicBezTo>
                <a:cubicBezTo>
                  <a:pt x="-866695" y="686912"/>
                  <a:pt x="-442954" y="724639"/>
                  <a:pt x="0" y="696225"/>
                </a:cubicBezTo>
                <a:cubicBezTo>
                  <a:pt x="-58176" y="486391"/>
                  <a:pt x="-58567" y="279159"/>
                  <a:pt x="0" y="0"/>
                </a:cubicBezTo>
                <a:close/>
              </a:path>
              <a:path w="5858666" h="1193529" stroke="0" extrusionOk="0">
                <a:moveTo>
                  <a:pt x="0" y="0"/>
                </a:moveTo>
                <a:cubicBezTo>
                  <a:pt x="363237" y="-74670"/>
                  <a:pt x="668476" y="-77584"/>
                  <a:pt x="976444" y="0"/>
                </a:cubicBezTo>
                <a:lnTo>
                  <a:pt x="976444" y="0"/>
                </a:lnTo>
                <a:cubicBezTo>
                  <a:pt x="1422178" y="15345"/>
                  <a:pt x="1975503" y="54610"/>
                  <a:pt x="2441111" y="0"/>
                </a:cubicBezTo>
                <a:cubicBezTo>
                  <a:pt x="3638624" y="41582"/>
                  <a:pt x="5108710" y="-75745"/>
                  <a:pt x="5858666" y="0"/>
                </a:cubicBezTo>
                <a:cubicBezTo>
                  <a:pt x="5864057" y="154739"/>
                  <a:pt x="5898504" y="394615"/>
                  <a:pt x="5858666" y="696225"/>
                </a:cubicBezTo>
                <a:lnTo>
                  <a:pt x="5858666" y="696225"/>
                </a:lnTo>
                <a:cubicBezTo>
                  <a:pt x="5864649" y="763199"/>
                  <a:pt x="5878170" y="909160"/>
                  <a:pt x="5858666" y="994608"/>
                </a:cubicBezTo>
                <a:cubicBezTo>
                  <a:pt x="5872113" y="1020822"/>
                  <a:pt x="5872369" y="1112714"/>
                  <a:pt x="5858666" y="1193529"/>
                </a:cubicBezTo>
                <a:cubicBezTo>
                  <a:pt x="4569556" y="1226336"/>
                  <a:pt x="3847231" y="1185012"/>
                  <a:pt x="2441111" y="1193529"/>
                </a:cubicBezTo>
                <a:cubicBezTo>
                  <a:pt x="2075252" y="1233611"/>
                  <a:pt x="1253411" y="1170766"/>
                  <a:pt x="976444" y="1193529"/>
                </a:cubicBezTo>
                <a:lnTo>
                  <a:pt x="976444" y="1193529"/>
                </a:lnTo>
                <a:cubicBezTo>
                  <a:pt x="790884" y="1137904"/>
                  <a:pt x="478336" y="1184795"/>
                  <a:pt x="0" y="1193529"/>
                </a:cubicBezTo>
                <a:cubicBezTo>
                  <a:pt x="14226" y="1122724"/>
                  <a:pt x="11361" y="1050127"/>
                  <a:pt x="0" y="994608"/>
                </a:cubicBezTo>
                <a:cubicBezTo>
                  <a:pt x="-620665" y="875076"/>
                  <a:pt x="-916232" y="777456"/>
                  <a:pt x="-1315095" y="596920"/>
                </a:cubicBezTo>
                <a:cubicBezTo>
                  <a:pt x="-744489" y="668685"/>
                  <a:pt x="-224666" y="757990"/>
                  <a:pt x="0" y="696225"/>
                </a:cubicBezTo>
                <a:cubicBezTo>
                  <a:pt x="29237" y="609660"/>
                  <a:pt x="6495" y="132489"/>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3209615274">
                  <a:prstGeom prst="wedgeRectCallout">
                    <a:avLst>
                      <a:gd name="adj1" fmla="val -72447"/>
                      <a:gd name="adj2" fmla="val 13"/>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werden getrennt vom restlichen Müll gesammelt und anschließend recycelt. Aus dem recycelten Kunststoff entsteht immer wieder neuer Kunststoff.</a:t>
            </a:r>
          </a:p>
        </p:txBody>
      </p:sp>
      <p:sp>
        <p:nvSpPr>
          <p:cNvPr id="42" name="Sprechblase: rechteckig 41">
            <a:extLst>
              <a:ext uri="{FF2B5EF4-FFF2-40B4-BE49-F238E27FC236}">
                <a16:creationId xmlns:a16="http://schemas.microsoft.com/office/drawing/2014/main" id="{5B56E45D-14A9-01CE-7205-18BF3C176323}"/>
              </a:ext>
            </a:extLst>
          </p:cNvPr>
          <p:cNvSpPr/>
          <p:nvPr/>
        </p:nvSpPr>
        <p:spPr>
          <a:xfrm>
            <a:off x="2869788" y="1683443"/>
            <a:ext cx="5765558" cy="1325563"/>
          </a:xfrm>
          <a:custGeom>
            <a:avLst/>
            <a:gdLst>
              <a:gd name="connsiteX0" fmla="*/ 0 w 5765558"/>
              <a:gd name="connsiteY0" fmla="*/ 0 h 1325563"/>
              <a:gd name="connsiteX1" fmla="*/ 960926 w 5765558"/>
              <a:gd name="connsiteY1" fmla="*/ 0 h 1325563"/>
              <a:gd name="connsiteX2" fmla="*/ 960926 w 5765558"/>
              <a:gd name="connsiteY2" fmla="*/ 0 h 1325563"/>
              <a:gd name="connsiteX3" fmla="*/ 2402316 w 5765558"/>
              <a:gd name="connsiteY3" fmla="*/ 0 h 1325563"/>
              <a:gd name="connsiteX4" fmla="*/ 5765558 w 5765558"/>
              <a:gd name="connsiteY4" fmla="*/ 0 h 1325563"/>
              <a:gd name="connsiteX5" fmla="*/ 5765558 w 5765558"/>
              <a:gd name="connsiteY5" fmla="*/ 773245 h 1325563"/>
              <a:gd name="connsiteX6" fmla="*/ 5765558 w 5765558"/>
              <a:gd name="connsiteY6" fmla="*/ 773245 h 1325563"/>
              <a:gd name="connsiteX7" fmla="*/ 5765558 w 5765558"/>
              <a:gd name="connsiteY7" fmla="*/ 1104636 h 1325563"/>
              <a:gd name="connsiteX8" fmla="*/ 5765558 w 5765558"/>
              <a:gd name="connsiteY8" fmla="*/ 1325563 h 1325563"/>
              <a:gd name="connsiteX9" fmla="*/ 2402316 w 5765558"/>
              <a:gd name="connsiteY9" fmla="*/ 1325563 h 1325563"/>
              <a:gd name="connsiteX10" fmla="*/ 960926 w 5765558"/>
              <a:gd name="connsiteY10" fmla="*/ 1325563 h 1325563"/>
              <a:gd name="connsiteX11" fmla="*/ 960926 w 5765558"/>
              <a:gd name="connsiteY11" fmla="*/ 1325563 h 1325563"/>
              <a:gd name="connsiteX12" fmla="*/ 0 w 5765558"/>
              <a:gd name="connsiteY12" fmla="*/ 1325563 h 1325563"/>
              <a:gd name="connsiteX13" fmla="*/ 0 w 5765558"/>
              <a:gd name="connsiteY13" fmla="*/ 1104636 h 1325563"/>
              <a:gd name="connsiteX14" fmla="*/ -1227487 w 5765558"/>
              <a:gd name="connsiteY14" fmla="*/ 1283569 h 1325563"/>
              <a:gd name="connsiteX15" fmla="*/ 0 w 5765558"/>
              <a:gd name="connsiteY15" fmla="*/ 773245 h 1325563"/>
              <a:gd name="connsiteX16" fmla="*/ 0 w 5765558"/>
              <a:gd name="connsiteY16"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5558" h="1325563" fill="none" extrusionOk="0">
                <a:moveTo>
                  <a:pt x="0" y="0"/>
                </a:moveTo>
                <a:cubicBezTo>
                  <a:pt x="331132" y="-32410"/>
                  <a:pt x="616503" y="-55226"/>
                  <a:pt x="960926" y="0"/>
                </a:cubicBezTo>
                <a:lnTo>
                  <a:pt x="960926" y="0"/>
                </a:lnTo>
                <a:cubicBezTo>
                  <a:pt x="1593924" y="34382"/>
                  <a:pt x="1944206" y="-114828"/>
                  <a:pt x="2402316" y="0"/>
                </a:cubicBezTo>
                <a:cubicBezTo>
                  <a:pt x="2777939" y="118701"/>
                  <a:pt x="4272066" y="-22277"/>
                  <a:pt x="5765558" y="0"/>
                </a:cubicBezTo>
                <a:cubicBezTo>
                  <a:pt x="5808892" y="286399"/>
                  <a:pt x="5792414" y="576830"/>
                  <a:pt x="5765558" y="773245"/>
                </a:cubicBezTo>
                <a:lnTo>
                  <a:pt x="5765558" y="773245"/>
                </a:lnTo>
                <a:cubicBezTo>
                  <a:pt x="5743433" y="889429"/>
                  <a:pt x="5793914" y="961133"/>
                  <a:pt x="5765558" y="1104636"/>
                </a:cubicBezTo>
                <a:cubicBezTo>
                  <a:pt x="5778878" y="1151313"/>
                  <a:pt x="5753319" y="1270700"/>
                  <a:pt x="5765558" y="1325563"/>
                </a:cubicBezTo>
                <a:cubicBezTo>
                  <a:pt x="5145001" y="1460006"/>
                  <a:pt x="2799842" y="1412766"/>
                  <a:pt x="2402316" y="1325563"/>
                </a:cubicBezTo>
                <a:cubicBezTo>
                  <a:pt x="2238122" y="1290975"/>
                  <a:pt x="1519190" y="1202909"/>
                  <a:pt x="960926" y="1325563"/>
                </a:cubicBezTo>
                <a:lnTo>
                  <a:pt x="960926" y="1325563"/>
                </a:lnTo>
                <a:cubicBezTo>
                  <a:pt x="779357" y="1320882"/>
                  <a:pt x="379663" y="1311156"/>
                  <a:pt x="0" y="1325563"/>
                </a:cubicBezTo>
                <a:cubicBezTo>
                  <a:pt x="-10571" y="1271015"/>
                  <a:pt x="8409" y="1198892"/>
                  <a:pt x="0" y="1104636"/>
                </a:cubicBezTo>
                <a:cubicBezTo>
                  <a:pt x="-273388" y="1128682"/>
                  <a:pt x="-1086955" y="1258598"/>
                  <a:pt x="-1227487" y="1283569"/>
                </a:cubicBezTo>
                <a:cubicBezTo>
                  <a:pt x="-724196" y="1196879"/>
                  <a:pt x="-252740" y="826178"/>
                  <a:pt x="0" y="773245"/>
                </a:cubicBezTo>
                <a:cubicBezTo>
                  <a:pt x="34656" y="579114"/>
                  <a:pt x="20875" y="231144"/>
                  <a:pt x="0" y="0"/>
                </a:cubicBezTo>
                <a:close/>
              </a:path>
              <a:path w="5765558" h="1325563" stroke="0" extrusionOk="0">
                <a:moveTo>
                  <a:pt x="0" y="0"/>
                </a:moveTo>
                <a:cubicBezTo>
                  <a:pt x="300619" y="69677"/>
                  <a:pt x="482350" y="66242"/>
                  <a:pt x="960926" y="0"/>
                </a:cubicBezTo>
                <a:lnTo>
                  <a:pt x="960926" y="0"/>
                </a:lnTo>
                <a:cubicBezTo>
                  <a:pt x="1452077" y="51677"/>
                  <a:pt x="2158031" y="120393"/>
                  <a:pt x="2402316" y="0"/>
                </a:cubicBezTo>
                <a:cubicBezTo>
                  <a:pt x="3991853" y="41582"/>
                  <a:pt x="4870536" y="-75745"/>
                  <a:pt x="5765558" y="0"/>
                </a:cubicBezTo>
                <a:cubicBezTo>
                  <a:pt x="5724001" y="178597"/>
                  <a:pt x="5758315" y="474785"/>
                  <a:pt x="5765558" y="773245"/>
                </a:cubicBezTo>
                <a:lnTo>
                  <a:pt x="5765558" y="773245"/>
                </a:lnTo>
                <a:cubicBezTo>
                  <a:pt x="5737987" y="807591"/>
                  <a:pt x="5777692" y="952498"/>
                  <a:pt x="5765558" y="1104636"/>
                </a:cubicBezTo>
                <a:cubicBezTo>
                  <a:pt x="5749523" y="1156062"/>
                  <a:pt x="5772301" y="1298150"/>
                  <a:pt x="5765558" y="1325563"/>
                </a:cubicBezTo>
                <a:cubicBezTo>
                  <a:pt x="4176232" y="1358370"/>
                  <a:pt x="2835614" y="1317046"/>
                  <a:pt x="2402316" y="1325563"/>
                </a:cubicBezTo>
                <a:cubicBezTo>
                  <a:pt x="2056028" y="1446414"/>
                  <a:pt x="1592508" y="1352207"/>
                  <a:pt x="960926" y="1325563"/>
                </a:cubicBezTo>
                <a:lnTo>
                  <a:pt x="960926" y="1325563"/>
                </a:lnTo>
                <a:cubicBezTo>
                  <a:pt x="656864" y="1347799"/>
                  <a:pt x="254532" y="1246784"/>
                  <a:pt x="0" y="1325563"/>
                </a:cubicBezTo>
                <a:cubicBezTo>
                  <a:pt x="13590" y="1292819"/>
                  <a:pt x="-15544" y="1166120"/>
                  <a:pt x="0" y="1104636"/>
                </a:cubicBezTo>
                <a:cubicBezTo>
                  <a:pt x="-293054" y="1041567"/>
                  <a:pt x="-743033" y="1174994"/>
                  <a:pt x="-1227487" y="1283569"/>
                </a:cubicBezTo>
                <a:cubicBezTo>
                  <a:pt x="-707583" y="1184972"/>
                  <a:pt x="-448803" y="1049701"/>
                  <a:pt x="0" y="773245"/>
                </a:cubicBezTo>
                <a:cubicBezTo>
                  <a:pt x="-40294" y="521281"/>
                  <a:pt x="57156" y="354414"/>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3209615274">
                  <a:prstGeom prst="wedgeRectCallout">
                    <a:avLst>
                      <a:gd name="adj1" fmla="val -71290"/>
                      <a:gd name="adj2" fmla="val 46832"/>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Viele Firmen arbeiten der Umwelt zuliebe mit biobasierten Kunststoffen. Oft haben diese Firmen Labels, die zeigen, dass Kunststoffe nachhaltig hergestellt wurden und biologisch abbaubar sind.</a:t>
            </a:r>
          </a:p>
        </p:txBody>
      </p:sp>
      <p:sp>
        <p:nvSpPr>
          <p:cNvPr id="44" name="Sprechblase: rechteckig 43">
            <a:extLst>
              <a:ext uri="{FF2B5EF4-FFF2-40B4-BE49-F238E27FC236}">
                <a16:creationId xmlns:a16="http://schemas.microsoft.com/office/drawing/2014/main" id="{44985B87-4EC3-582C-CE3F-F72C764B0E28}"/>
              </a:ext>
            </a:extLst>
          </p:cNvPr>
          <p:cNvSpPr/>
          <p:nvPr/>
        </p:nvSpPr>
        <p:spPr>
          <a:xfrm>
            <a:off x="8842138" y="2216665"/>
            <a:ext cx="2900164" cy="1876425"/>
          </a:xfrm>
          <a:custGeom>
            <a:avLst/>
            <a:gdLst>
              <a:gd name="connsiteX0" fmla="*/ 0 w 2900164"/>
              <a:gd name="connsiteY0" fmla="*/ 0 h 1876425"/>
              <a:gd name="connsiteX1" fmla="*/ 483361 w 2900164"/>
              <a:gd name="connsiteY1" fmla="*/ 0 h 1876425"/>
              <a:gd name="connsiteX2" fmla="*/ 1362265 w 2900164"/>
              <a:gd name="connsiteY2" fmla="*/ -789618 h 1876425"/>
              <a:gd name="connsiteX3" fmla="*/ 1208402 w 2900164"/>
              <a:gd name="connsiteY3" fmla="*/ 0 h 1876425"/>
              <a:gd name="connsiteX4" fmla="*/ 2900164 w 2900164"/>
              <a:gd name="connsiteY4" fmla="*/ 0 h 1876425"/>
              <a:gd name="connsiteX5" fmla="*/ 2900164 w 2900164"/>
              <a:gd name="connsiteY5" fmla="*/ 312738 h 1876425"/>
              <a:gd name="connsiteX6" fmla="*/ 2900164 w 2900164"/>
              <a:gd name="connsiteY6" fmla="*/ 312738 h 1876425"/>
              <a:gd name="connsiteX7" fmla="*/ 2900164 w 2900164"/>
              <a:gd name="connsiteY7" fmla="*/ 781844 h 1876425"/>
              <a:gd name="connsiteX8" fmla="*/ 2900164 w 2900164"/>
              <a:gd name="connsiteY8" fmla="*/ 1876425 h 1876425"/>
              <a:gd name="connsiteX9" fmla="*/ 1208402 w 2900164"/>
              <a:gd name="connsiteY9" fmla="*/ 1876425 h 1876425"/>
              <a:gd name="connsiteX10" fmla="*/ 483361 w 2900164"/>
              <a:gd name="connsiteY10" fmla="*/ 1876425 h 1876425"/>
              <a:gd name="connsiteX11" fmla="*/ 483361 w 2900164"/>
              <a:gd name="connsiteY11" fmla="*/ 1876425 h 1876425"/>
              <a:gd name="connsiteX12" fmla="*/ 0 w 2900164"/>
              <a:gd name="connsiteY12" fmla="*/ 1876425 h 1876425"/>
              <a:gd name="connsiteX13" fmla="*/ 0 w 2900164"/>
              <a:gd name="connsiteY13" fmla="*/ 781844 h 1876425"/>
              <a:gd name="connsiteX14" fmla="*/ 0 w 2900164"/>
              <a:gd name="connsiteY14" fmla="*/ 312738 h 1876425"/>
              <a:gd name="connsiteX15" fmla="*/ 0 w 2900164"/>
              <a:gd name="connsiteY15" fmla="*/ 312738 h 1876425"/>
              <a:gd name="connsiteX16" fmla="*/ 0 w 2900164"/>
              <a:gd name="connsiteY16" fmla="*/ 0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00164" h="1876425" fill="none" extrusionOk="0">
                <a:moveTo>
                  <a:pt x="0" y="0"/>
                </a:moveTo>
                <a:cubicBezTo>
                  <a:pt x="225955" y="-19921"/>
                  <a:pt x="265188" y="20009"/>
                  <a:pt x="483361" y="0"/>
                </a:cubicBezTo>
                <a:cubicBezTo>
                  <a:pt x="745664" y="-318196"/>
                  <a:pt x="1229568" y="-559410"/>
                  <a:pt x="1362265" y="-789618"/>
                </a:cubicBezTo>
                <a:cubicBezTo>
                  <a:pt x="1303028" y="-432831"/>
                  <a:pt x="1254215" y="-213657"/>
                  <a:pt x="1208402" y="0"/>
                </a:cubicBezTo>
                <a:cubicBezTo>
                  <a:pt x="1789776" y="-91836"/>
                  <a:pt x="2261823" y="38229"/>
                  <a:pt x="2900164" y="0"/>
                </a:cubicBezTo>
                <a:cubicBezTo>
                  <a:pt x="2915896" y="53474"/>
                  <a:pt x="2909939" y="170327"/>
                  <a:pt x="2900164" y="312738"/>
                </a:cubicBezTo>
                <a:lnTo>
                  <a:pt x="2900164" y="312738"/>
                </a:lnTo>
                <a:cubicBezTo>
                  <a:pt x="2934652" y="473382"/>
                  <a:pt x="2875865" y="731267"/>
                  <a:pt x="2900164" y="781844"/>
                </a:cubicBezTo>
                <a:cubicBezTo>
                  <a:pt x="2919558" y="1321365"/>
                  <a:pt x="2820181" y="1585269"/>
                  <a:pt x="2900164" y="1876425"/>
                </a:cubicBezTo>
                <a:cubicBezTo>
                  <a:pt x="2252644" y="1985962"/>
                  <a:pt x="1551707" y="1889071"/>
                  <a:pt x="1208402" y="1876425"/>
                </a:cubicBezTo>
                <a:cubicBezTo>
                  <a:pt x="1015643" y="1827736"/>
                  <a:pt x="743940" y="1821401"/>
                  <a:pt x="483361" y="1876425"/>
                </a:cubicBezTo>
                <a:lnTo>
                  <a:pt x="483361" y="1876425"/>
                </a:lnTo>
                <a:cubicBezTo>
                  <a:pt x="285101" y="1851997"/>
                  <a:pt x="182520" y="1906392"/>
                  <a:pt x="0" y="1876425"/>
                </a:cubicBezTo>
                <a:cubicBezTo>
                  <a:pt x="65704" y="1539275"/>
                  <a:pt x="-69549" y="1172464"/>
                  <a:pt x="0" y="781844"/>
                </a:cubicBezTo>
                <a:cubicBezTo>
                  <a:pt x="40226" y="563267"/>
                  <a:pt x="-40999" y="454946"/>
                  <a:pt x="0" y="312738"/>
                </a:cubicBezTo>
                <a:lnTo>
                  <a:pt x="0" y="312738"/>
                </a:lnTo>
                <a:cubicBezTo>
                  <a:pt x="20505" y="156470"/>
                  <a:pt x="10160" y="78232"/>
                  <a:pt x="0" y="0"/>
                </a:cubicBezTo>
                <a:close/>
              </a:path>
              <a:path w="2900164" h="1876425" stroke="0" extrusionOk="0">
                <a:moveTo>
                  <a:pt x="0" y="0"/>
                </a:moveTo>
                <a:cubicBezTo>
                  <a:pt x="114747" y="-28744"/>
                  <a:pt x="402511" y="18951"/>
                  <a:pt x="483361" y="0"/>
                </a:cubicBezTo>
                <a:cubicBezTo>
                  <a:pt x="691435" y="-58593"/>
                  <a:pt x="1128639" y="-599951"/>
                  <a:pt x="1362265" y="-789618"/>
                </a:cubicBezTo>
                <a:cubicBezTo>
                  <a:pt x="1312739" y="-688186"/>
                  <a:pt x="1341075" y="-323249"/>
                  <a:pt x="1208402" y="0"/>
                </a:cubicBezTo>
                <a:cubicBezTo>
                  <a:pt x="1887652" y="-142160"/>
                  <a:pt x="2462047" y="-106573"/>
                  <a:pt x="2900164" y="0"/>
                </a:cubicBezTo>
                <a:cubicBezTo>
                  <a:pt x="2915395" y="60509"/>
                  <a:pt x="2905064" y="160237"/>
                  <a:pt x="2900164" y="312738"/>
                </a:cubicBezTo>
                <a:lnTo>
                  <a:pt x="2900164" y="312738"/>
                </a:lnTo>
                <a:cubicBezTo>
                  <a:pt x="2859277" y="491368"/>
                  <a:pt x="2905907" y="565134"/>
                  <a:pt x="2900164" y="781844"/>
                </a:cubicBezTo>
                <a:cubicBezTo>
                  <a:pt x="2938334" y="1008751"/>
                  <a:pt x="2847870" y="1686359"/>
                  <a:pt x="2900164" y="1876425"/>
                </a:cubicBezTo>
                <a:cubicBezTo>
                  <a:pt x="2130196" y="1755073"/>
                  <a:pt x="1485412" y="2007489"/>
                  <a:pt x="1208402" y="1876425"/>
                </a:cubicBezTo>
                <a:cubicBezTo>
                  <a:pt x="1020057" y="1913011"/>
                  <a:pt x="790129" y="1865258"/>
                  <a:pt x="483361" y="1876425"/>
                </a:cubicBezTo>
                <a:lnTo>
                  <a:pt x="483361" y="1876425"/>
                </a:lnTo>
                <a:cubicBezTo>
                  <a:pt x="288601" y="1886696"/>
                  <a:pt x="221467" y="1845376"/>
                  <a:pt x="0" y="1876425"/>
                </a:cubicBezTo>
                <a:cubicBezTo>
                  <a:pt x="97822" y="1456755"/>
                  <a:pt x="-46737" y="1007915"/>
                  <a:pt x="0" y="781844"/>
                </a:cubicBezTo>
                <a:cubicBezTo>
                  <a:pt x="-19244" y="654009"/>
                  <a:pt x="-1344" y="535251"/>
                  <a:pt x="0" y="312738"/>
                </a:cubicBezTo>
                <a:lnTo>
                  <a:pt x="0" y="312738"/>
                </a:lnTo>
                <a:cubicBezTo>
                  <a:pt x="-5205" y="182537"/>
                  <a:pt x="-3914" y="117569"/>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3209615274">
                  <a:prstGeom prst="wedgeRectCallout">
                    <a:avLst>
                      <a:gd name="adj1" fmla="val -3028"/>
                      <a:gd name="adj2" fmla="val -92081"/>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bestehen aus Erdöl. Dieses Erdöl wird aus dem Meeresboden gewonnen und in der Raffinerie in die einzelnen Bestandteile getrennt.  </a:t>
            </a:r>
          </a:p>
        </p:txBody>
      </p:sp>
      <p:sp>
        <p:nvSpPr>
          <p:cNvPr id="45" name="Sprechblase: rechteckig 44">
            <a:extLst>
              <a:ext uri="{FF2B5EF4-FFF2-40B4-BE49-F238E27FC236}">
                <a16:creationId xmlns:a16="http://schemas.microsoft.com/office/drawing/2014/main" id="{5F851B02-03D5-9AC4-F6CA-97D1B218038C}"/>
              </a:ext>
            </a:extLst>
          </p:cNvPr>
          <p:cNvSpPr/>
          <p:nvPr/>
        </p:nvSpPr>
        <p:spPr>
          <a:xfrm>
            <a:off x="449698" y="4414494"/>
            <a:ext cx="4389201" cy="2200505"/>
          </a:xfrm>
          <a:custGeom>
            <a:avLst/>
            <a:gdLst>
              <a:gd name="connsiteX0" fmla="*/ 0 w 4389201"/>
              <a:gd name="connsiteY0" fmla="*/ 0 h 2200505"/>
              <a:gd name="connsiteX1" fmla="*/ 2560367 w 4389201"/>
              <a:gd name="connsiteY1" fmla="*/ 0 h 2200505"/>
              <a:gd name="connsiteX2" fmla="*/ 2560367 w 4389201"/>
              <a:gd name="connsiteY2" fmla="*/ 0 h 2200505"/>
              <a:gd name="connsiteX3" fmla="*/ 3657668 w 4389201"/>
              <a:gd name="connsiteY3" fmla="*/ 0 h 2200505"/>
              <a:gd name="connsiteX4" fmla="*/ 4389201 w 4389201"/>
              <a:gd name="connsiteY4" fmla="*/ 0 h 2200505"/>
              <a:gd name="connsiteX5" fmla="*/ 4389201 w 4389201"/>
              <a:gd name="connsiteY5" fmla="*/ 1283628 h 2200505"/>
              <a:gd name="connsiteX6" fmla="*/ 5110566 w 4389201"/>
              <a:gd name="connsiteY6" fmla="*/ 1441815 h 2200505"/>
              <a:gd name="connsiteX7" fmla="*/ 4389201 w 4389201"/>
              <a:gd name="connsiteY7" fmla="*/ 1833754 h 2200505"/>
              <a:gd name="connsiteX8" fmla="*/ 4389201 w 4389201"/>
              <a:gd name="connsiteY8" fmla="*/ 2200505 h 2200505"/>
              <a:gd name="connsiteX9" fmla="*/ 3657668 w 4389201"/>
              <a:gd name="connsiteY9" fmla="*/ 2200505 h 2200505"/>
              <a:gd name="connsiteX10" fmla="*/ 2560367 w 4389201"/>
              <a:gd name="connsiteY10" fmla="*/ 2200505 h 2200505"/>
              <a:gd name="connsiteX11" fmla="*/ 2560367 w 4389201"/>
              <a:gd name="connsiteY11" fmla="*/ 2200505 h 2200505"/>
              <a:gd name="connsiteX12" fmla="*/ 0 w 4389201"/>
              <a:gd name="connsiteY12" fmla="*/ 2200505 h 2200505"/>
              <a:gd name="connsiteX13" fmla="*/ 0 w 4389201"/>
              <a:gd name="connsiteY13" fmla="*/ 1833754 h 2200505"/>
              <a:gd name="connsiteX14" fmla="*/ 0 w 4389201"/>
              <a:gd name="connsiteY14" fmla="*/ 1283628 h 2200505"/>
              <a:gd name="connsiteX15" fmla="*/ 0 w 4389201"/>
              <a:gd name="connsiteY15" fmla="*/ 1283628 h 2200505"/>
              <a:gd name="connsiteX16" fmla="*/ 0 w 4389201"/>
              <a:gd name="connsiteY16" fmla="*/ 0 h 2200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89201" h="2200505" fill="none" extrusionOk="0">
                <a:moveTo>
                  <a:pt x="0" y="0"/>
                </a:moveTo>
                <a:cubicBezTo>
                  <a:pt x="498319" y="-114948"/>
                  <a:pt x="1777651" y="-159884"/>
                  <a:pt x="2560367" y="0"/>
                </a:cubicBezTo>
                <a:lnTo>
                  <a:pt x="2560367" y="0"/>
                </a:lnTo>
                <a:cubicBezTo>
                  <a:pt x="3052573" y="78333"/>
                  <a:pt x="3481733" y="-79390"/>
                  <a:pt x="3657668" y="0"/>
                </a:cubicBezTo>
                <a:cubicBezTo>
                  <a:pt x="3902680" y="-62356"/>
                  <a:pt x="4144292" y="-40808"/>
                  <a:pt x="4389201" y="0"/>
                </a:cubicBezTo>
                <a:cubicBezTo>
                  <a:pt x="4417610" y="347981"/>
                  <a:pt x="4302203" y="1065809"/>
                  <a:pt x="4389201" y="1283628"/>
                </a:cubicBezTo>
                <a:cubicBezTo>
                  <a:pt x="4752739" y="1310474"/>
                  <a:pt x="4815703" y="1314700"/>
                  <a:pt x="5110566" y="1441815"/>
                </a:cubicBezTo>
                <a:cubicBezTo>
                  <a:pt x="4936776" y="1487545"/>
                  <a:pt x="4520150" y="1791642"/>
                  <a:pt x="4389201" y="1833754"/>
                </a:cubicBezTo>
                <a:cubicBezTo>
                  <a:pt x="4407299" y="2008955"/>
                  <a:pt x="4391429" y="2038658"/>
                  <a:pt x="4389201" y="2200505"/>
                </a:cubicBezTo>
                <a:cubicBezTo>
                  <a:pt x="4121391" y="2253787"/>
                  <a:pt x="3839308" y="2244758"/>
                  <a:pt x="3657668" y="2200505"/>
                </a:cubicBezTo>
                <a:cubicBezTo>
                  <a:pt x="3278183" y="2196253"/>
                  <a:pt x="3034945" y="2188803"/>
                  <a:pt x="2560367" y="2200505"/>
                </a:cubicBezTo>
                <a:lnTo>
                  <a:pt x="2560367" y="2200505"/>
                </a:lnTo>
                <a:cubicBezTo>
                  <a:pt x="1348286" y="2357292"/>
                  <a:pt x="785030" y="2150094"/>
                  <a:pt x="0" y="2200505"/>
                </a:cubicBezTo>
                <a:cubicBezTo>
                  <a:pt x="-8739" y="2046757"/>
                  <a:pt x="2203" y="1927225"/>
                  <a:pt x="0" y="1833754"/>
                </a:cubicBezTo>
                <a:cubicBezTo>
                  <a:pt x="-43600" y="1582002"/>
                  <a:pt x="1679" y="1375083"/>
                  <a:pt x="0" y="1283628"/>
                </a:cubicBezTo>
                <a:lnTo>
                  <a:pt x="0" y="1283628"/>
                </a:lnTo>
                <a:cubicBezTo>
                  <a:pt x="27971" y="841736"/>
                  <a:pt x="-48850" y="402894"/>
                  <a:pt x="0" y="0"/>
                </a:cubicBezTo>
                <a:close/>
              </a:path>
              <a:path w="4389201" h="2200505" stroke="0" extrusionOk="0">
                <a:moveTo>
                  <a:pt x="0" y="0"/>
                </a:moveTo>
                <a:cubicBezTo>
                  <a:pt x="676739" y="132816"/>
                  <a:pt x="2012070" y="104259"/>
                  <a:pt x="2560367" y="0"/>
                </a:cubicBezTo>
                <a:lnTo>
                  <a:pt x="2560367" y="0"/>
                </a:lnTo>
                <a:cubicBezTo>
                  <a:pt x="2845043" y="58597"/>
                  <a:pt x="3455392" y="-41895"/>
                  <a:pt x="3657668" y="0"/>
                </a:cubicBezTo>
                <a:cubicBezTo>
                  <a:pt x="3997158" y="60033"/>
                  <a:pt x="4116385" y="62055"/>
                  <a:pt x="4389201" y="0"/>
                </a:cubicBezTo>
                <a:cubicBezTo>
                  <a:pt x="4476575" y="524366"/>
                  <a:pt x="4356993" y="721224"/>
                  <a:pt x="4389201" y="1283628"/>
                </a:cubicBezTo>
                <a:cubicBezTo>
                  <a:pt x="4723549" y="1304293"/>
                  <a:pt x="4766931" y="1331661"/>
                  <a:pt x="5110566" y="1441815"/>
                </a:cubicBezTo>
                <a:cubicBezTo>
                  <a:pt x="4925130" y="1556918"/>
                  <a:pt x="4448895" y="1730055"/>
                  <a:pt x="4389201" y="1833754"/>
                </a:cubicBezTo>
                <a:cubicBezTo>
                  <a:pt x="4375857" y="1912658"/>
                  <a:pt x="4412134" y="2101260"/>
                  <a:pt x="4389201" y="2200505"/>
                </a:cubicBezTo>
                <a:cubicBezTo>
                  <a:pt x="4089160" y="2189501"/>
                  <a:pt x="3882030" y="2175355"/>
                  <a:pt x="3657668" y="2200505"/>
                </a:cubicBezTo>
                <a:cubicBezTo>
                  <a:pt x="3257071" y="2192301"/>
                  <a:pt x="2879274" y="2247619"/>
                  <a:pt x="2560367" y="2200505"/>
                </a:cubicBezTo>
                <a:lnTo>
                  <a:pt x="2560367" y="2200505"/>
                </a:lnTo>
                <a:cubicBezTo>
                  <a:pt x="1368823" y="2367823"/>
                  <a:pt x="761943" y="2047334"/>
                  <a:pt x="0" y="2200505"/>
                </a:cubicBezTo>
                <a:cubicBezTo>
                  <a:pt x="-18655" y="2085291"/>
                  <a:pt x="14837" y="2006984"/>
                  <a:pt x="0" y="1833754"/>
                </a:cubicBezTo>
                <a:cubicBezTo>
                  <a:pt x="-19152" y="1706921"/>
                  <a:pt x="-11461" y="1459436"/>
                  <a:pt x="0" y="1283628"/>
                </a:cubicBezTo>
                <a:lnTo>
                  <a:pt x="0" y="1283628"/>
                </a:lnTo>
                <a:cubicBezTo>
                  <a:pt x="-42144" y="850926"/>
                  <a:pt x="99008" y="256779"/>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3209615274">
                  <a:prstGeom prst="wedgeRectCallout">
                    <a:avLst>
                      <a:gd name="adj1" fmla="val 66435"/>
                      <a:gd name="adj2" fmla="val 15522"/>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haben viele für uns vorteilhafte Eigenschaften, sie sind leicht und vielseitig verwendbar. Sie kommen daher zum Beispiel als Verpackungsmaterial von Lebensmitteln, Hygieneprodukten oder Kleidung in unser tägliches Leben.</a:t>
            </a:r>
          </a:p>
        </p:txBody>
      </p:sp>
      <p:pic>
        <p:nvPicPr>
          <p:cNvPr id="46" name="Grafik 45" descr="Mann in Jacke">
            <a:extLst>
              <a:ext uri="{FF2B5EF4-FFF2-40B4-BE49-F238E27FC236}">
                <a16:creationId xmlns:a16="http://schemas.microsoft.com/office/drawing/2014/main" id="{B7A8A3DC-CE8C-61EE-0C98-6952F315E75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10705821" y="4666539"/>
            <a:ext cx="1304925" cy="1876425"/>
          </a:xfrm>
          <a:prstGeom prst="rect">
            <a:avLst/>
          </a:prstGeom>
        </p:spPr>
      </p:pic>
      <p:sp>
        <p:nvSpPr>
          <p:cNvPr id="47" name="Sprechblase: rechteckig 46">
            <a:extLst>
              <a:ext uri="{FF2B5EF4-FFF2-40B4-BE49-F238E27FC236}">
                <a16:creationId xmlns:a16="http://schemas.microsoft.com/office/drawing/2014/main" id="{41FF7751-2331-E98A-8318-E34A666EA5C9}"/>
              </a:ext>
            </a:extLst>
          </p:cNvPr>
          <p:cNvSpPr/>
          <p:nvPr/>
        </p:nvSpPr>
        <p:spPr>
          <a:xfrm>
            <a:off x="7383256" y="5050416"/>
            <a:ext cx="2741279" cy="1584957"/>
          </a:xfrm>
          <a:custGeom>
            <a:avLst/>
            <a:gdLst>
              <a:gd name="connsiteX0" fmla="*/ 0 w 2741279"/>
              <a:gd name="connsiteY0" fmla="*/ 0 h 1584957"/>
              <a:gd name="connsiteX1" fmla="*/ 1599079 w 2741279"/>
              <a:gd name="connsiteY1" fmla="*/ 0 h 1584957"/>
              <a:gd name="connsiteX2" fmla="*/ 1599079 w 2741279"/>
              <a:gd name="connsiteY2" fmla="*/ 0 h 1584957"/>
              <a:gd name="connsiteX3" fmla="*/ 2284399 w 2741279"/>
              <a:gd name="connsiteY3" fmla="*/ 0 h 1584957"/>
              <a:gd name="connsiteX4" fmla="*/ 2741279 w 2741279"/>
              <a:gd name="connsiteY4" fmla="*/ 0 h 1584957"/>
              <a:gd name="connsiteX5" fmla="*/ 2741279 w 2741279"/>
              <a:gd name="connsiteY5" fmla="*/ 264160 h 1584957"/>
              <a:gd name="connsiteX6" fmla="*/ 3470350 w 2741279"/>
              <a:gd name="connsiteY6" fmla="*/ 418270 h 1584957"/>
              <a:gd name="connsiteX7" fmla="*/ 2741279 w 2741279"/>
              <a:gd name="connsiteY7" fmla="*/ 660399 h 1584957"/>
              <a:gd name="connsiteX8" fmla="*/ 2741279 w 2741279"/>
              <a:gd name="connsiteY8" fmla="*/ 1584957 h 1584957"/>
              <a:gd name="connsiteX9" fmla="*/ 2284399 w 2741279"/>
              <a:gd name="connsiteY9" fmla="*/ 1584957 h 1584957"/>
              <a:gd name="connsiteX10" fmla="*/ 1599079 w 2741279"/>
              <a:gd name="connsiteY10" fmla="*/ 1584957 h 1584957"/>
              <a:gd name="connsiteX11" fmla="*/ 1599079 w 2741279"/>
              <a:gd name="connsiteY11" fmla="*/ 1584957 h 1584957"/>
              <a:gd name="connsiteX12" fmla="*/ 0 w 2741279"/>
              <a:gd name="connsiteY12" fmla="*/ 1584957 h 1584957"/>
              <a:gd name="connsiteX13" fmla="*/ 0 w 2741279"/>
              <a:gd name="connsiteY13" fmla="*/ 660399 h 1584957"/>
              <a:gd name="connsiteX14" fmla="*/ 0 w 2741279"/>
              <a:gd name="connsiteY14" fmla="*/ 264160 h 1584957"/>
              <a:gd name="connsiteX15" fmla="*/ 0 w 2741279"/>
              <a:gd name="connsiteY15" fmla="*/ 264160 h 1584957"/>
              <a:gd name="connsiteX16" fmla="*/ 0 w 2741279"/>
              <a:gd name="connsiteY16" fmla="*/ 0 h 158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41279" h="1584957" fill="none" extrusionOk="0">
                <a:moveTo>
                  <a:pt x="0" y="0"/>
                </a:moveTo>
                <a:cubicBezTo>
                  <a:pt x="423973" y="88178"/>
                  <a:pt x="828928" y="-122637"/>
                  <a:pt x="1599079" y="0"/>
                </a:cubicBezTo>
                <a:lnTo>
                  <a:pt x="1599079" y="0"/>
                </a:lnTo>
                <a:cubicBezTo>
                  <a:pt x="1782633" y="-40318"/>
                  <a:pt x="2157962" y="4844"/>
                  <a:pt x="2284399" y="0"/>
                </a:cubicBezTo>
                <a:cubicBezTo>
                  <a:pt x="2457795" y="27198"/>
                  <a:pt x="2684395" y="19066"/>
                  <a:pt x="2741279" y="0"/>
                </a:cubicBezTo>
                <a:cubicBezTo>
                  <a:pt x="2724809" y="118094"/>
                  <a:pt x="2729938" y="191680"/>
                  <a:pt x="2741279" y="264160"/>
                </a:cubicBezTo>
                <a:cubicBezTo>
                  <a:pt x="2979053" y="306135"/>
                  <a:pt x="3295196" y="315517"/>
                  <a:pt x="3470350" y="418270"/>
                </a:cubicBezTo>
                <a:cubicBezTo>
                  <a:pt x="3104658" y="517826"/>
                  <a:pt x="3087751" y="492938"/>
                  <a:pt x="2741279" y="660399"/>
                </a:cubicBezTo>
                <a:cubicBezTo>
                  <a:pt x="2809247" y="815739"/>
                  <a:pt x="2746015" y="1358478"/>
                  <a:pt x="2741279" y="1584957"/>
                </a:cubicBezTo>
                <a:cubicBezTo>
                  <a:pt x="2634816" y="1557493"/>
                  <a:pt x="2462255" y="1611902"/>
                  <a:pt x="2284399" y="1584957"/>
                </a:cubicBezTo>
                <a:cubicBezTo>
                  <a:pt x="1994814" y="1528872"/>
                  <a:pt x="1828277" y="1639615"/>
                  <a:pt x="1599079" y="1584957"/>
                </a:cubicBezTo>
                <a:lnTo>
                  <a:pt x="1599079" y="1584957"/>
                </a:lnTo>
                <a:cubicBezTo>
                  <a:pt x="1233766" y="1697930"/>
                  <a:pt x="665709" y="1454186"/>
                  <a:pt x="0" y="1584957"/>
                </a:cubicBezTo>
                <a:cubicBezTo>
                  <a:pt x="53374" y="1323102"/>
                  <a:pt x="-78808" y="816957"/>
                  <a:pt x="0" y="660399"/>
                </a:cubicBezTo>
                <a:cubicBezTo>
                  <a:pt x="-16824" y="570653"/>
                  <a:pt x="-23132" y="444742"/>
                  <a:pt x="0" y="264160"/>
                </a:cubicBezTo>
                <a:lnTo>
                  <a:pt x="0" y="264160"/>
                </a:lnTo>
                <a:cubicBezTo>
                  <a:pt x="11736" y="188076"/>
                  <a:pt x="20289" y="47167"/>
                  <a:pt x="0" y="0"/>
                </a:cubicBezTo>
                <a:close/>
              </a:path>
              <a:path w="2741279" h="1584957" stroke="0" extrusionOk="0">
                <a:moveTo>
                  <a:pt x="0" y="0"/>
                </a:moveTo>
                <a:cubicBezTo>
                  <a:pt x="239748" y="-79805"/>
                  <a:pt x="1096539" y="99841"/>
                  <a:pt x="1599079" y="0"/>
                </a:cubicBezTo>
                <a:lnTo>
                  <a:pt x="1599079" y="0"/>
                </a:lnTo>
                <a:cubicBezTo>
                  <a:pt x="1670329" y="57571"/>
                  <a:pt x="2179374" y="20615"/>
                  <a:pt x="2284399" y="0"/>
                </a:cubicBezTo>
                <a:cubicBezTo>
                  <a:pt x="2332080" y="15492"/>
                  <a:pt x="2642627" y="-30192"/>
                  <a:pt x="2741279" y="0"/>
                </a:cubicBezTo>
                <a:cubicBezTo>
                  <a:pt x="2742877" y="107820"/>
                  <a:pt x="2735262" y="182641"/>
                  <a:pt x="2741279" y="264160"/>
                </a:cubicBezTo>
                <a:cubicBezTo>
                  <a:pt x="2900157" y="296306"/>
                  <a:pt x="3343017" y="424654"/>
                  <a:pt x="3470350" y="418270"/>
                </a:cubicBezTo>
                <a:cubicBezTo>
                  <a:pt x="3204856" y="494046"/>
                  <a:pt x="2906021" y="543603"/>
                  <a:pt x="2741279" y="660399"/>
                </a:cubicBezTo>
                <a:cubicBezTo>
                  <a:pt x="2766731" y="1016925"/>
                  <a:pt x="2755600" y="1208634"/>
                  <a:pt x="2741279" y="1584957"/>
                </a:cubicBezTo>
                <a:cubicBezTo>
                  <a:pt x="2518664" y="1575041"/>
                  <a:pt x="2440255" y="1581943"/>
                  <a:pt x="2284399" y="1584957"/>
                </a:cubicBezTo>
                <a:cubicBezTo>
                  <a:pt x="2001484" y="1630827"/>
                  <a:pt x="1686356" y="1616024"/>
                  <a:pt x="1599079" y="1584957"/>
                </a:cubicBezTo>
                <a:lnTo>
                  <a:pt x="1599079" y="1584957"/>
                </a:lnTo>
                <a:cubicBezTo>
                  <a:pt x="1212060" y="1556686"/>
                  <a:pt x="778055" y="1476769"/>
                  <a:pt x="0" y="1584957"/>
                </a:cubicBezTo>
                <a:cubicBezTo>
                  <a:pt x="-77257" y="1376157"/>
                  <a:pt x="37536" y="909086"/>
                  <a:pt x="0" y="660399"/>
                </a:cubicBezTo>
                <a:cubicBezTo>
                  <a:pt x="-13718" y="488805"/>
                  <a:pt x="-35515" y="355876"/>
                  <a:pt x="0" y="264160"/>
                </a:cubicBezTo>
                <a:lnTo>
                  <a:pt x="0" y="264160"/>
                </a:lnTo>
                <a:cubicBezTo>
                  <a:pt x="-19194" y="232416"/>
                  <a:pt x="-16558" y="116901"/>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3209615274">
                  <a:prstGeom prst="wedgeRectCallout">
                    <a:avLst>
                      <a:gd name="adj1" fmla="val 76596"/>
                      <a:gd name="adj2" fmla="val -23610"/>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die nicht richtig entsorgt werden, sammeln sich als Mikroplastik im Boden und Wasser.</a:t>
            </a:r>
          </a:p>
        </p:txBody>
      </p:sp>
      <p:sp>
        <p:nvSpPr>
          <p:cNvPr id="2" name="Titel 1">
            <a:extLst>
              <a:ext uri="{FF2B5EF4-FFF2-40B4-BE49-F238E27FC236}">
                <a16:creationId xmlns:a16="http://schemas.microsoft.com/office/drawing/2014/main" id="{B709EA51-A863-0235-5D95-5E15EB9ED27C}"/>
              </a:ext>
            </a:extLst>
          </p:cNvPr>
          <p:cNvSpPr txBox="1">
            <a:spLocks/>
          </p:cNvSpPr>
          <p:nvPr/>
        </p:nvSpPr>
        <p:spPr>
          <a:xfrm>
            <a:off x="1050588" y="3423761"/>
            <a:ext cx="8318385" cy="1325563"/>
          </a:xfrm>
          <a:prstGeom prst="rect">
            <a:avLst/>
          </a:prstGeom>
        </p:spPr>
        <p:txBody>
          <a:bodyPr>
            <a:normAutofit/>
          </a:bodyPr>
          <a:lstStyle>
            <a:lvl1pPr algn="l" defTabSz="914400">
              <a:lnSpc>
                <a:spcPct val="90000"/>
              </a:lnSpc>
              <a:spcBef>
                <a:spcPts val="0"/>
              </a:spcBef>
              <a:buNone/>
              <a:defRPr sz="4400">
                <a:solidFill>
                  <a:schemeClr val="tx1"/>
                </a:solidFill>
                <a:latin typeface="+mj-lt"/>
                <a:ea typeface="+mj-ea"/>
                <a:cs typeface="+mj-cs"/>
              </a:defRPr>
            </a:lvl1pPr>
          </a:lstStyle>
          <a:p>
            <a:pPr algn="ctr"/>
            <a:r>
              <a:rPr lang="de-DE" sz="4000" b="1" dirty="0">
                <a:solidFill>
                  <a:srgbClr val="70A7A1"/>
                </a:solidFill>
                <a:latin typeface="Abadi Extra Light"/>
                <a:ea typeface="+mn-ea"/>
                <a:cs typeface="+mn-cs"/>
              </a:rPr>
              <a:t>Wie kommt Kunststoff in die Welt?</a:t>
            </a:r>
          </a:p>
        </p:txBody>
      </p:sp>
    </p:spTree>
    <p:extLst>
      <p:ext uri="{BB962C8B-B14F-4D97-AF65-F5344CB8AC3E}">
        <p14:creationId xmlns:p14="http://schemas.microsoft.com/office/powerpoint/2010/main" val="3738450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2" grpId="0" animBg="1"/>
      <p:bldP spid="44" grpId="0" animBg="1"/>
      <p:bldP spid="45" grpId="0" animBg="1"/>
      <p:bldP spid="47"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bwMode="auto">
        <a:xfrm>
          <a:off x="0" y="0"/>
          <a:ext cx="0" cy="0"/>
          <a:chOff x="0" y="0"/>
          <a:chExt cx="0" cy="0"/>
        </a:xfrm>
      </p:grpSpPr>
      <p:sp useBgFill="1">
        <p:nvSpPr>
          <p:cNvPr id="66" name="Rectangle 62"/>
          <p:cNvSpPr>
            <a:spLocks noGrp="1" noRot="1" noChangeAspect="1" noMove="1" noResize="1" noEditPoints="1" noAdjustHandles="1" noChangeArrowheads="1" noChangeShapeType="1" noTextEdit="1"/>
          </p:cNvSpPr>
          <p:nvPr/>
        </p:nvSpPr>
        <p:spPr bwMode="auto">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ln w="0"/>
              <a:solidFill>
                <a:schemeClr val="accent1"/>
              </a:solidFill>
            </a:endParaRPr>
          </a:p>
        </p:txBody>
      </p:sp>
      <p:sp>
        <p:nvSpPr>
          <p:cNvPr id="65" name="Freeform: Shape 64"/>
          <p:cNvSpPr>
            <a:spLocks noGrp="1" noRot="1" noChangeAspect="1" noMove="1" noResize="1" noEditPoints="1" noAdjustHandles="1" noChangeArrowheads="1" noChangeShapeType="1" noTextEdit="1"/>
          </p:cNvSpPr>
          <p:nvPr/>
        </p:nvSpPr>
        <p:spPr bwMode="auto">
          <a:xfrm>
            <a:off x="0" y="0"/>
            <a:ext cx="1983504" cy="6858000"/>
          </a:xfrm>
          <a:custGeom>
            <a:avLst/>
            <a:gdLst>
              <a:gd name="connsiteX0" fmla="*/ 0 w 1983504"/>
              <a:gd name="connsiteY0" fmla="*/ 0 h 6858000"/>
              <a:gd name="connsiteX1" fmla="*/ 1376658 w 1983504"/>
              <a:gd name="connsiteY1" fmla="*/ 0 h 6858000"/>
              <a:gd name="connsiteX2" fmla="*/ 1690650 w 1983504"/>
              <a:gd name="connsiteY2" fmla="*/ 110269 h 6858000"/>
              <a:gd name="connsiteX3" fmla="*/ 1645361 w 1983504"/>
              <a:gd name="connsiteY3" fmla="*/ 135168 h 6858000"/>
              <a:gd name="connsiteX4" fmla="*/ 1373640 w 1983504"/>
              <a:gd name="connsiteY4" fmla="*/ 71141 h 6858000"/>
              <a:gd name="connsiteX5" fmla="*/ 1319295 w 1983504"/>
              <a:gd name="connsiteY5" fmla="*/ 88927 h 6858000"/>
              <a:gd name="connsiteX6" fmla="*/ 1346468 w 1983504"/>
              <a:gd name="connsiteY6" fmla="*/ 163625 h 6858000"/>
              <a:gd name="connsiteX7" fmla="*/ 1464213 w 1983504"/>
              <a:gd name="connsiteY7" fmla="*/ 192082 h 6858000"/>
              <a:gd name="connsiteX8" fmla="*/ 1648381 w 1983504"/>
              <a:gd name="connsiteY8" fmla="*/ 373491 h 6858000"/>
              <a:gd name="connsiteX9" fmla="*/ 1370620 w 1983504"/>
              <a:gd name="connsiteY9" fmla="*/ 352148 h 6858000"/>
              <a:gd name="connsiteX10" fmla="*/ 1322314 w 1983504"/>
              <a:gd name="connsiteY10" fmla="*/ 394834 h 6858000"/>
              <a:gd name="connsiteX11" fmla="*/ 1304199 w 1983504"/>
              <a:gd name="connsiteY11" fmla="*/ 451747 h 6858000"/>
              <a:gd name="connsiteX12" fmla="*/ 1222682 w 1983504"/>
              <a:gd name="connsiteY12" fmla="*/ 359262 h 6858000"/>
              <a:gd name="connsiteX13" fmla="*/ 1153242 w 1983504"/>
              <a:gd name="connsiteY13" fmla="*/ 334364 h 6858000"/>
              <a:gd name="connsiteX14" fmla="*/ 1132108 w 1983504"/>
              <a:gd name="connsiteY14" fmla="*/ 416176 h 6858000"/>
              <a:gd name="connsiteX15" fmla="*/ 1195509 w 1983504"/>
              <a:gd name="connsiteY15" fmla="*/ 505101 h 6858000"/>
              <a:gd name="connsiteX16" fmla="*/ 1364582 w 1983504"/>
              <a:gd name="connsiteY16" fmla="*/ 558458 h 6858000"/>
              <a:gd name="connsiteX17" fmla="*/ 1183434 w 1983504"/>
              <a:gd name="connsiteY17" fmla="*/ 558458 h 6858000"/>
              <a:gd name="connsiteX18" fmla="*/ 975114 w 1983504"/>
              <a:gd name="connsiteY18" fmla="*/ 522887 h 6858000"/>
              <a:gd name="connsiteX19" fmla="*/ 754716 w 1983504"/>
              <a:gd name="connsiteY19" fmla="*/ 533558 h 6858000"/>
              <a:gd name="connsiteX20" fmla="*/ 546395 w 1983504"/>
              <a:gd name="connsiteY20" fmla="*/ 462417 h 6858000"/>
              <a:gd name="connsiteX21" fmla="*/ 335056 w 1983504"/>
              <a:gd name="connsiteY21" fmla="*/ 465975 h 6858000"/>
              <a:gd name="connsiteX22" fmla="*/ 1270988 w 1983504"/>
              <a:gd name="connsiteY22" fmla="*/ 910606 h 6858000"/>
              <a:gd name="connsiteX23" fmla="*/ 1225701 w 1983504"/>
              <a:gd name="connsiteY23" fmla="*/ 921277 h 6858000"/>
              <a:gd name="connsiteX24" fmla="*/ 1165318 w 1983504"/>
              <a:gd name="connsiteY24" fmla="*/ 949734 h 6858000"/>
              <a:gd name="connsiteX25" fmla="*/ 1210606 w 1983504"/>
              <a:gd name="connsiteY25" fmla="*/ 1006647 h 6858000"/>
              <a:gd name="connsiteX26" fmla="*/ 1455156 w 1983504"/>
              <a:gd name="connsiteY26" fmla="*/ 1113358 h 6858000"/>
              <a:gd name="connsiteX27" fmla="*/ 1515538 w 1983504"/>
              <a:gd name="connsiteY27" fmla="*/ 1220069 h 6858000"/>
              <a:gd name="connsiteX28" fmla="*/ 1440060 w 1983504"/>
              <a:gd name="connsiteY28" fmla="*/ 1209399 h 6858000"/>
              <a:gd name="connsiteX29" fmla="*/ 1373640 w 1983504"/>
              <a:gd name="connsiteY29" fmla="*/ 1230741 h 6858000"/>
              <a:gd name="connsiteX30" fmla="*/ 1400810 w 1983504"/>
              <a:gd name="connsiteY30" fmla="*/ 1365909 h 6858000"/>
              <a:gd name="connsiteX31" fmla="*/ 1748012 w 1983504"/>
              <a:gd name="connsiteY31" fmla="*/ 1540204 h 6858000"/>
              <a:gd name="connsiteX32" fmla="*/ 1778203 w 1983504"/>
              <a:gd name="connsiteY32" fmla="*/ 1597117 h 6858000"/>
              <a:gd name="connsiteX33" fmla="*/ 1735936 w 1983504"/>
              <a:gd name="connsiteY33" fmla="*/ 1636245 h 6858000"/>
              <a:gd name="connsiteX34" fmla="*/ 1624228 w 1983504"/>
              <a:gd name="connsiteY34" fmla="*/ 1657587 h 6858000"/>
              <a:gd name="connsiteX35" fmla="*/ 1781223 w 1983504"/>
              <a:gd name="connsiteY35" fmla="*/ 1849668 h 6858000"/>
              <a:gd name="connsiteX36" fmla="*/ 1838587 w 1983504"/>
              <a:gd name="connsiteY36" fmla="*/ 1903025 h 6858000"/>
              <a:gd name="connsiteX37" fmla="*/ 1938218 w 1983504"/>
              <a:gd name="connsiteY37" fmla="*/ 1984836 h 6858000"/>
              <a:gd name="connsiteX38" fmla="*/ 1938218 w 1983504"/>
              <a:gd name="connsiteY38" fmla="*/ 2013292 h 6858000"/>
              <a:gd name="connsiteX39" fmla="*/ 1805376 w 1983504"/>
              <a:gd name="connsiteY39" fmla="*/ 2102219 h 6858000"/>
              <a:gd name="connsiteX40" fmla="*/ 1563844 w 1983504"/>
              <a:gd name="connsiteY40" fmla="*/ 2077320 h 6858000"/>
              <a:gd name="connsiteX41" fmla="*/ 1920104 w 1983504"/>
              <a:gd name="connsiteY41" fmla="*/ 2208931 h 6858000"/>
              <a:gd name="connsiteX42" fmla="*/ 766792 w 1983504"/>
              <a:gd name="connsiteY42" fmla="*/ 1892353 h 6858000"/>
              <a:gd name="connsiteX43" fmla="*/ 839252 w 1983504"/>
              <a:gd name="connsiteY43" fmla="*/ 1974165 h 6858000"/>
              <a:gd name="connsiteX44" fmla="*/ 1243816 w 1983504"/>
              <a:gd name="connsiteY44" fmla="*/ 2191146 h 6858000"/>
              <a:gd name="connsiteX45" fmla="*/ 1358543 w 1983504"/>
              <a:gd name="connsiteY45" fmla="*/ 2326314 h 6858000"/>
              <a:gd name="connsiteX46" fmla="*/ 1479310 w 1983504"/>
              <a:gd name="connsiteY46" fmla="*/ 2401012 h 6858000"/>
              <a:gd name="connsiteX47" fmla="*/ 1648381 w 1983504"/>
              <a:gd name="connsiteY47" fmla="*/ 2401012 h 6858000"/>
              <a:gd name="connsiteX48" fmla="*/ 1769146 w 1983504"/>
              <a:gd name="connsiteY48" fmla="*/ 2518395 h 6858000"/>
              <a:gd name="connsiteX49" fmla="*/ 1645361 w 1983504"/>
              <a:gd name="connsiteY49" fmla="*/ 2543294 h 6858000"/>
              <a:gd name="connsiteX50" fmla="*/ 1500444 w 1983504"/>
              <a:gd name="connsiteY50" fmla="*/ 2525509 h 6858000"/>
              <a:gd name="connsiteX51" fmla="*/ 1337410 w 1983504"/>
              <a:gd name="connsiteY51" fmla="*/ 2564636 h 6858000"/>
              <a:gd name="connsiteX52" fmla="*/ 1186452 w 1983504"/>
              <a:gd name="connsiteY52" fmla="*/ 2532623 h 6858000"/>
              <a:gd name="connsiteX53" fmla="*/ 1005304 w 1983504"/>
              <a:gd name="connsiteY53" fmla="*/ 2553965 h 6858000"/>
              <a:gd name="connsiteX54" fmla="*/ 947940 w 1983504"/>
              <a:gd name="connsiteY54" fmla="*/ 2692689 h 6858000"/>
              <a:gd name="connsiteX55" fmla="*/ 929826 w 1983504"/>
              <a:gd name="connsiteY55" fmla="*/ 2703362 h 6858000"/>
              <a:gd name="connsiteX56" fmla="*/ 594701 w 1983504"/>
              <a:gd name="connsiteY56" fmla="*/ 2923898 h 6858000"/>
              <a:gd name="connsiteX57" fmla="*/ 501108 w 1983504"/>
              <a:gd name="connsiteY57" fmla="*/ 2941684 h 6858000"/>
              <a:gd name="connsiteX58" fmla="*/ 1053610 w 1983504"/>
              <a:gd name="connsiteY58" fmla="*/ 3329402 h 6858000"/>
              <a:gd name="connsiteX59" fmla="*/ 682256 w 1983504"/>
              <a:gd name="connsiteY59" fmla="*/ 3229805 h 6858000"/>
              <a:gd name="connsiteX60" fmla="*/ 630932 w 1983504"/>
              <a:gd name="connsiteY60" fmla="*/ 3393429 h 6858000"/>
              <a:gd name="connsiteX61" fmla="*/ 806041 w 1983504"/>
              <a:gd name="connsiteY61" fmla="*/ 3539269 h 6858000"/>
              <a:gd name="connsiteX62" fmla="*/ 869444 w 1983504"/>
              <a:gd name="connsiteY62" fmla="*/ 3827390 h 6858000"/>
              <a:gd name="connsiteX63" fmla="*/ 839252 w 1983504"/>
              <a:gd name="connsiteY63" fmla="*/ 4090612 h 6858000"/>
              <a:gd name="connsiteX64" fmla="*/ 763774 w 1983504"/>
              <a:gd name="connsiteY64" fmla="*/ 4172424 h 6858000"/>
              <a:gd name="connsiteX65" fmla="*/ 655085 w 1983504"/>
              <a:gd name="connsiteY65" fmla="*/ 4321821 h 6858000"/>
              <a:gd name="connsiteX66" fmla="*/ 588662 w 1983504"/>
              <a:gd name="connsiteY66" fmla="*/ 4414305 h 6858000"/>
              <a:gd name="connsiteX67" fmla="*/ 356189 w 1983504"/>
              <a:gd name="connsiteY67" fmla="*/ 4378734 h 6858000"/>
              <a:gd name="connsiteX68" fmla="*/ 667160 w 1983504"/>
              <a:gd name="connsiteY68" fmla="*/ 4613499 h 6858000"/>
              <a:gd name="connsiteX69" fmla="*/ 416573 w 1983504"/>
              <a:gd name="connsiteY69" fmla="*/ 4585042 h 6858000"/>
              <a:gd name="connsiteX70" fmla="*/ 335056 w 1983504"/>
              <a:gd name="connsiteY70" fmla="*/ 4602828 h 6858000"/>
              <a:gd name="connsiteX71" fmla="*/ 380342 w 1983504"/>
              <a:gd name="connsiteY71" fmla="*/ 4677526 h 6858000"/>
              <a:gd name="connsiteX72" fmla="*/ 564510 w 1983504"/>
              <a:gd name="connsiteY72" fmla="*/ 4805580 h 6858000"/>
              <a:gd name="connsiteX73" fmla="*/ 944922 w 1983504"/>
              <a:gd name="connsiteY73" fmla="*/ 5154171 h 6858000"/>
              <a:gd name="connsiteX74" fmla="*/ 576586 w 1983504"/>
              <a:gd name="connsiteY74" fmla="*/ 4994104 h 6858000"/>
              <a:gd name="connsiteX75" fmla="*/ 963036 w 1983504"/>
              <a:gd name="connsiteY75" fmla="*/ 5353367 h 6858000"/>
              <a:gd name="connsiteX76" fmla="*/ 1047572 w 1983504"/>
              <a:gd name="connsiteY76" fmla="*/ 5474306 h 6858000"/>
              <a:gd name="connsiteX77" fmla="*/ 1222682 w 1983504"/>
              <a:gd name="connsiteY77" fmla="*/ 5769542 h 6858000"/>
              <a:gd name="connsiteX78" fmla="*/ 1213626 w 1983504"/>
              <a:gd name="connsiteY78" fmla="*/ 5801555 h 6858000"/>
              <a:gd name="connsiteX79" fmla="*/ 1014361 w 1983504"/>
              <a:gd name="connsiteY79" fmla="*/ 5755314 h 6858000"/>
              <a:gd name="connsiteX80" fmla="*/ 1274008 w 1983504"/>
              <a:gd name="connsiteY80" fmla="*/ 6004307 h 6858000"/>
              <a:gd name="connsiteX81" fmla="*/ 1542711 w 1983504"/>
              <a:gd name="connsiteY81" fmla="*/ 6196388 h 6858000"/>
              <a:gd name="connsiteX82" fmla="*/ 1352504 w 1983504"/>
              <a:gd name="connsiteY82" fmla="*/ 6167932 h 6858000"/>
              <a:gd name="connsiteX83" fmla="*/ 1089840 w 1983504"/>
              <a:gd name="connsiteY83" fmla="*/ 6057663 h 6858000"/>
              <a:gd name="connsiteX84" fmla="*/ 999266 w 1983504"/>
              <a:gd name="connsiteY84" fmla="*/ 6100347 h 6858000"/>
              <a:gd name="connsiteX85" fmla="*/ 1246836 w 1983504"/>
              <a:gd name="connsiteY85" fmla="*/ 6281757 h 6858000"/>
              <a:gd name="connsiteX86" fmla="*/ 1388735 w 1983504"/>
              <a:gd name="connsiteY86" fmla="*/ 6367127 h 6858000"/>
              <a:gd name="connsiteX87" fmla="*/ 1446099 w 1983504"/>
              <a:gd name="connsiteY87" fmla="*/ 6431153 h 6858000"/>
              <a:gd name="connsiteX88" fmla="*/ 1609132 w 1983504"/>
              <a:gd name="connsiteY88" fmla="*/ 6658805 h 6858000"/>
              <a:gd name="connsiteX89" fmla="*/ 1983504 w 1983504"/>
              <a:gd name="connsiteY89" fmla="*/ 6858000 h 6858000"/>
              <a:gd name="connsiteX90" fmla="*/ 0 w 1983504"/>
              <a:gd name="connsiteY9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83504" h="6858000" extrusionOk="0">
                <a:moveTo>
                  <a:pt x="0" y="0"/>
                </a:moveTo>
                <a:lnTo>
                  <a:pt x="1376658" y="0"/>
                </a:lnTo>
                <a:cubicBezTo>
                  <a:pt x="1482328" y="35571"/>
                  <a:pt x="1584980" y="78255"/>
                  <a:pt x="1690650" y="110269"/>
                </a:cubicBezTo>
                <a:cubicBezTo>
                  <a:pt x="1675553" y="145839"/>
                  <a:pt x="1660458" y="138725"/>
                  <a:pt x="1645361" y="135168"/>
                </a:cubicBezTo>
                <a:cubicBezTo>
                  <a:pt x="1554788" y="120941"/>
                  <a:pt x="1461194" y="110269"/>
                  <a:pt x="1373640" y="71141"/>
                </a:cubicBezTo>
                <a:cubicBezTo>
                  <a:pt x="1352504" y="64027"/>
                  <a:pt x="1328352" y="64027"/>
                  <a:pt x="1319295" y="88927"/>
                </a:cubicBezTo>
                <a:cubicBezTo>
                  <a:pt x="1304199" y="124497"/>
                  <a:pt x="1325332" y="145839"/>
                  <a:pt x="1346468" y="163625"/>
                </a:cubicBezTo>
                <a:cubicBezTo>
                  <a:pt x="1382696" y="195638"/>
                  <a:pt x="1424964" y="188525"/>
                  <a:pt x="1464213" y="192082"/>
                </a:cubicBezTo>
                <a:cubicBezTo>
                  <a:pt x="1572902" y="209867"/>
                  <a:pt x="1624228" y="259665"/>
                  <a:pt x="1648381" y="373491"/>
                </a:cubicBezTo>
                <a:cubicBezTo>
                  <a:pt x="1554788" y="327250"/>
                  <a:pt x="1461194" y="384162"/>
                  <a:pt x="1370620" y="352148"/>
                </a:cubicBezTo>
                <a:cubicBezTo>
                  <a:pt x="1346468" y="345034"/>
                  <a:pt x="1310237" y="355706"/>
                  <a:pt x="1322314" y="394834"/>
                </a:cubicBezTo>
                <a:cubicBezTo>
                  <a:pt x="1334390" y="430405"/>
                  <a:pt x="1373640" y="458860"/>
                  <a:pt x="1304199" y="451747"/>
                </a:cubicBezTo>
                <a:cubicBezTo>
                  <a:pt x="1252873" y="448189"/>
                  <a:pt x="1237778" y="405504"/>
                  <a:pt x="1222682" y="359262"/>
                </a:cubicBezTo>
                <a:cubicBezTo>
                  <a:pt x="1210606" y="334364"/>
                  <a:pt x="1177395" y="320135"/>
                  <a:pt x="1153242" y="334364"/>
                </a:cubicBezTo>
                <a:cubicBezTo>
                  <a:pt x="1123051" y="348592"/>
                  <a:pt x="1132108" y="387720"/>
                  <a:pt x="1132108" y="416176"/>
                </a:cubicBezTo>
                <a:cubicBezTo>
                  <a:pt x="1129088" y="469532"/>
                  <a:pt x="1153242" y="494431"/>
                  <a:pt x="1195509" y="505101"/>
                </a:cubicBezTo>
                <a:cubicBezTo>
                  <a:pt x="1246836" y="519330"/>
                  <a:pt x="1298160" y="537116"/>
                  <a:pt x="1364582" y="558458"/>
                </a:cubicBezTo>
                <a:cubicBezTo>
                  <a:pt x="1292122" y="594028"/>
                  <a:pt x="1237778" y="586915"/>
                  <a:pt x="1183434" y="558458"/>
                </a:cubicBezTo>
                <a:cubicBezTo>
                  <a:pt x="1117012" y="526444"/>
                  <a:pt x="1029458" y="483759"/>
                  <a:pt x="975114" y="522887"/>
                </a:cubicBezTo>
                <a:cubicBezTo>
                  <a:pt x="893597" y="579800"/>
                  <a:pt x="827176" y="544229"/>
                  <a:pt x="754716" y="533558"/>
                </a:cubicBezTo>
                <a:cubicBezTo>
                  <a:pt x="603758" y="512216"/>
                  <a:pt x="697352" y="480203"/>
                  <a:pt x="546395" y="462417"/>
                </a:cubicBezTo>
                <a:cubicBezTo>
                  <a:pt x="486012" y="455303"/>
                  <a:pt x="422610" y="426847"/>
                  <a:pt x="335056" y="465975"/>
                </a:cubicBezTo>
                <a:cubicBezTo>
                  <a:pt x="730563" y="672284"/>
                  <a:pt x="917750" y="658055"/>
                  <a:pt x="1270988" y="910606"/>
                </a:cubicBezTo>
                <a:cubicBezTo>
                  <a:pt x="1255893" y="935506"/>
                  <a:pt x="1240798" y="924835"/>
                  <a:pt x="1225701" y="921277"/>
                </a:cubicBezTo>
                <a:cubicBezTo>
                  <a:pt x="1201548" y="917720"/>
                  <a:pt x="1171356" y="903491"/>
                  <a:pt x="1165318" y="949734"/>
                </a:cubicBezTo>
                <a:cubicBezTo>
                  <a:pt x="1162298" y="985305"/>
                  <a:pt x="1180415" y="1003089"/>
                  <a:pt x="1210606" y="1006647"/>
                </a:cubicBezTo>
                <a:cubicBezTo>
                  <a:pt x="1298160" y="1020875"/>
                  <a:pt x="1376658" y="1070674"/>
                  <a:pt x="1455156" y="1113358"/>
                </a:cubicBezTo>
                <a:cubicBezTo>
                  <a:pt x="1491385" y="1131144"/>
                  <a:pt x="1530634" y="1156043"/>
                  <a:pt x="1515538" y="1220069"/>
                </a:cubicBezTo>
                <a:cubicBezTo>
                  <a:pt x="1485348" y="1237855"/>
                  <a:pt x="1464213" y="1212955"/>
                  <a:pt x="1440060" y="1209399"/>
                </a:cubicBezTo>
                <a:cubicBezTo>
                  <a:pt x="1415907" y="1205842"/>
                  <a:pt x="1358543" y="1220069"/>
                  <a:pt x="1373640" y="1230741"/>
                </a:cubicBezTo>
                <a:cubicBezTo>
                  <a:pt x="1443080" y="1269868"/>
                  <a:pt x="1316276" y="1365909"/>
                  <a:pt x="1400810" y="1365909"/>
                </a:cubicBezTo>
                <a:cubicBezTo>
                  <a:pt x="1539691" y="1365909"/>
                  <a:pt x="1615170" y="1536647"/>
                  <a:pt x="1748012" y="1540204"/>
                </a:cubicBezTo>
                <a:cubicBezTo>
                  <a:pt x="1769146" y="1540204"/>
                  <a:pt x="1778203" y="1572219"/>
                  <a:pt x="1778203" y="1597117"/>
                </a:cubicBezTo>
                <a:cubicBezTo>
                  <a:pt x="1778203" y="1629132"/>
                  <a:pt x="1757070" y="1632688"/>
                  <a:pt x="1735936" y="1636245"/>
                </a:cubicBezTo>
                <a:cubicBezTo>
                  <a:pt x="1702725" y="1639802"/>
                  <a:pt x="1666496" y="1597117"/>
                  <a:pt x="1624228" y="1657587"/>
                </a:cubicBezTo>
                <a:cubicBezTo>
                  <a:pt x="1702725" y="1693158"/>
                  <a:pt x="1784242" y="1728729"/>
                  <a:pt x="1781223" y="1849668"/>
                </a:cubicBezTo>
                <a:cubicBezTo>
                  <a:pt x="1781223" y="1881683"/>
                  <a:pt x="1814434" y="1895910"/>
                  <a:pt x="1838587" y="1903025"/>
                </a:cubicBezTo>
                <a:cubicBezTo>
                  <a:pt x="1880854" y="1917252"/>
                  <a:pt x="1914065" y="1938595"/>
                  <a:pt x="1938218" y="1984836"/>
                </a:cubicBezTo>
                <a:cubicBezTo>
                  <a:pt x="1938218" y="1995507"/>
                  <a:pt x="1938218" y="2002622"/>
                  <a:pt x="1938218" y="2013292"/>
                </a:cubicBezTo>
                <a:cubicBezTo>
                  <a:pt x="1932180" y="2123562"/>
                  <a:pt x="1871798" y="2120004"/>
                  <a:pt x="1805376" y="2102219"/>
                </a:cubicBezTo>
                <a:cubicBezTo>
                  <a:pt x="1726878" y="2080877"/>
                  <a:pt x="1648381" y="2038192"/>
                  <a:pt x="1563844" y="2077320"/>
                </a:cubicBezTo>
                <a:cubicBezTo>
                  <a:pt x="1681592" y="2130676"/>
                  <a:pt x="1811414" y="2134233"/>
                  <a:pt x="1920104" y="2208931"/>
                </a:cubicBezTo>
                <a:cubicBezTo>
                  <a:pt x="1515538" y="2223159"/>
                  <a:pt x="1159280" y="1984836"/>
                  <a:pt x="766792" y="1892353"/>
                </a:cubicBezTo>
                <a:cubicBezTo>
                  <a:pt x="778869" y="1952823"/>
                  <a:pt x="812080" y="1967051"/>
                  <a:pt x="839252" y="1974165"/>
                </a:cubicBezTo>
                <a:cubicBezTo>
                  <a:pt x="984170" y="2020407"/>
                  <a:pt x="1110974" y="2112891"/>
                  <a:pt x="1243816" y="2191146"/>
                </a:cubicBezTo>
                <a:cubicBezTo>
                  <a:pt x="1298160" y="2223159"/>
                  <a:pt x="1337410" y="2258731"/>
                  <a:pt x="1358543" y="2326314"/>
                </a:cubicBezTo>
                <a:cubicBezTo>
                  <a:pt x="1376658" y="2390340"/>
                  <a:pt x="1412888" y="2418796"/>
                  <a:pt x="1479310" y="2401012"/>
                </a:cubicBezTo>
                <a:cubicBezTo>
                  <a:pt x="1533654" y="2386784"/>
                  <a:pt x="1591018" y="2393898"/>
                  <a:pt x="1648381" y="2401012"/>
                </a:cubicBezTo>
                <a:cubicBezTo>
                  <a:pt x="1711782" y="2408126"/>
                  <a:pt x="1784242" y="2479267"/>
                  <a:pt x="1769146" y="2518395"/>
                </a:cubicBezTo>
                <a:cubicBezTo>
                  <a:pt x="1738956" y="2582422"/>
                  <a:pt x="1687630" y="2550408"/>
                  <a:pt x="1645361" y="2543294"/>
                </a:cubicBezTo>
                <a:cubicBezTo>
                  <a:pt x="1594036" y="2536181"/>
                  <a:pt x="1500444" y="2518395"/>
                  <a:pt x="1500444" y="2525509"/>
                </a:cubicBezTo>
                <a:cubicBezTo>
                  <a:pt x="1467232" y="2685576"/>
                  <a:pt x="1391754" y="2564636"/>
                  <a:pt x="1337410" y="2564636"/>
                </a:cubicBezTo>
                <a:cubicBezTo>
                  <a:pt x="1286084" y="2564636"/>
                  <a:pt x="1234759" y="2546851"/>
                  <a:pt x="1186452" y="2532623"/>
                </a:cubicBezTo>
                <a:cubicBezTo>
                  <a:pt x="1123051" y="2514837"/>
                  <a:pt x="1065688" y="2546851"/>
                  <a:pt x="1005304" y="2553965"/>
                </a:cubicBezTo>
                <a:cubicBezTo>
                  <a:pt x="950960" y="2561080"/>
                  <a:pt x="981150" y="2653563"/>
                  <a:pt x="947940" y="2692689"/>
                </a:cubicBezTo>
                <a:cubicBezTo>
                  <a:pt x="941903" y="2703362"/>
                  <a:pt x="935864" y="2703362"/>
                  <a:pt x="929826" y="2703362"/>
                </a:cubicBezTo>
                <a:cubicBezTo>
                  <a:pt x="911711" y="2980812"/>
                  <a:pt x="594701" y="2913227"/>
                  <a:pt x="594701" y="2923898"/>
                </a:cubicBezTo>
                <a:cubicBezTo>
                  <a:pt x="567529" y="2941684"/>
                  <a:pt x="534318" y="2899000"/>
                  <a:pt x="501108" y="2941684"/>
                </a:cubicBezTo>
                <a:cubicBezTo>
                  <a:pt x="643007" y="3137322"/>
                  <a:pt x="860386" y="3183563"/>
                  <a:pt x="1053610" y="3329402"/>
                </a:cubicBezTo>
                <a:cubicBezTo>
                  <a:pt x="893597" y="3379202"/>
                  <a:pt x="800002" y="3208463"/>
                  <a:pt x="682256" y="3229805"/>
                </a:cubicBezTo>
                <a:cubicBezTo>
                  <a:pt x="624893" y="3283162"/>
                  <a:pt x="796984" y="3368530"/>
                  <a:pt x="630932" y="3393429"/>
                </a:cubicBezTo>
                <a:cubicBezTo>
                  <a:pt x="703390" y="3439672"/>
                  <a:pt x="754716" y="3485914"/>
                  <a:pt x="806041" y="3539269"/>
                </a:cubicBezTo>
                <a:cubicBezTo>
                  <a:pt x="893597" y="3635309"/>
                  <a:pt x="911711" y="3699337"/>
                  <a:pt x="869444" y="3827390"/>
                </a:cubicBezTo>
                <a:cubicBezTo>
                  <a:pt x="842270" y="3912759"/>
                  <a:pt x="803022" y="3991015"/>
                  <a:pt x="839252" y="4090612"/>
                </a:cubicBezTo>
                <a:cubicBezTo>
                  <a:pt x="863405" y="4158196"/>
                  <a:pt x="854347" y="4204438"/>
                  <a:pt x="763774" y="4172424"/>
                </a:cubicBezTo>
                <a:cubicBezTo>
                  <a:pt x="667160" y="4140411"/>
                  <a:pt x="630932" y="4200882"/>
                  <a:pt x="655085" y="4321821"/>
                </a:cubicBezTo>
                <a:cubicBezTo>
                  <a:pt x="670179" y="4400076"/>
                  <a:pt x="655085" y="4424975"/>
                  <a:pt x="588662" y="4414305"/>
                </a:cubicBezTo>
                <a:cubicBezTo>
                  <a:pt x="516204" y="4403633"/>
                  <a:pt x="446764" y="4353835"/>
                  <a:pt x="356189" y="4378734"/>
                </a:cubicBezTo>
                <a:cubicBezTo>
                  <a:pt x="428648" y="4521016"/>
                  <a:pt x="582626" y="4478331"/>
                  <a:pt x="667160" y="4613499"/>
                </a:cubicBezTo>
                <a:cubicBezTo>
                  <a:pt x="567529" y="4613499"/>
                  <a:pt x="489031" y="4613499"/>
                  <a:pt x="416573" y="4585042"/>
                </a:cubicBezTo>
                <a:cubicBezTo>
                  <a:pt x="386381" y="4574373"/>
                  <a:pt x="353170" y="4560144"/>
                  <a:pt x="335056" y="4602828"/>
                </a:cubicBezTo>
                <a:cubicBezTo>
                  <a:pt x="313920" y="4652628"/>
                  <a:pt x="356189" y="4670412"/>
                  <a:pt x="380342" y="4677526"/>
                </a:cubicBezTo>
                <a:cubicBezTo>
                  <a:pt x="449784" y="4702425"/>
                  <a:pt x="504126" y="4759339"/>
                  <a:pt x="564510" y="4805580"/>
                </a:cubicBezTo>
                <a:cubicBezTo>
                  <a:pt x="694332" y="4905177"/>
                  <a:pt x="836233" y="4990547"/>
                  <a:pt x="944922" y="5154171"/>
                </a:cubicBezTo>
                <a:cubicBezTo>
                  <a:pt x="809060" y="5111487"/>
                  <a:pt x="706410" y="5011889"/>
                  <a:pt x="576586" y="4994104"/>
                </a:cubicBezTo>
                <a:cubicBezTo>
                  <a:pt x="688296" y="5143500"/>
                  <a:pt x="830194" y="5243097"/>
                  <a:pt x="963036" y="5353367"/>
                </a:cubicBezTo>
                <a:cubicBezTo>
                  <a:pt x="1002286" y="5385379"/>
                  <a:pt x="1041534" y="5406721"/>
                  <a:pt x="1047572" y="5474306"/>
                </a:cubicBezTo>
                <a:cubicBezTo>
                  <a:pt x="1065688" y="5605917"/>
                  <a:pt x="1113992" y="5712629"/>
                  <a:pt x="1222682" y="5769542"/>
                </a:cubicBezTo>
                <a:cubicBezTo>
                  <a:pt x="1222682" y="5769542"/>
                  <a:pt x="1216644" y="5790884"/>
                  <a:pt x="1213626" y="5801555"/>
                </a:cubicBezTo>
                <a:cubicBezTo>
                  <a:pt x="1147203" y="5805112"/>
                  <a:pt x="1095878" y="5726858"/>
                  <a:pt x="1014361" y="5755314"/>
                </a:cubicBezTo>
                <a:cubicBezTo>
                  <a:pt x="1095878" y="5862025"/>
                  <a:pt x="1162298" y="5954508"/>
                  <a:pt x="1274008" y="6004307"/>
                </a:cubicBezTo>
                <a:cubicBezTo>
                  <a:pt x="1364582" y="6043434"/>
                  <a:pt x="1476290" y="6068335"/>
                  <a:pt x="1542711" y="6196388"/>
                </a:cubicBezTo>
                <a:cubicBezTo>
                  <a:pt x="1467232" y="6221287"/>
                  <a:pt x="1409868" y="6189274"/>
                  <a:pt x="1352504" y="6167932"/>
                </a:cubicBezTo>
                <a:cubicBezTo>
                  <a:pt x="1264950" y="6132361"/>
                  <a:pt x="1177395" y="6093234"/>
                  <a:pt x="1089840" y="6057663"/>
                </a:cubicBezTo>
                <a:cubicBezTo>
                  <a:pt x="1056628" y="6043434"/>
                  <a:pt x="1020400" y="6036320"/>
                  <a:pt x="999266" y="6100347"/>
                </a:cubicBezTo>
                <a:cubicBezTo>
                  <a:pt x="1110974" y="6114575"/>
                  <a:pt x="1177395" y="6199945"/>
                  <a:pt x="1246836" y="6281757"/>
                </a:cubicBezTo>
                <a:cubicBezTo>
                  <a:pt x="1286084" y="6327999"/>
                  <a:pt x="1319295" y="6388469"/>
                  <a:pt x="1388735" y="6367127"/>
                </a:cubicBezTo>
                <a:cubicBezTo>
                  <a:pt x="1424964" y="6356456"/>
                  <a:pt x="1449118" y="6388469"/>
                  <a:pt x="1446099" y="6431153"/>
                </a:cubicBezTo>
                <a:cubicBezTo>
                  <a:pt x="1431002" y="6580550"/>
                  <a:pt x="1518558" y="6630349"/>
                  <a:pt x="1609132" y="6658805"/>
                </a:cubicBezTo>
                <a:cubicBezTo>
                  <a:pt x="1741974" y="6701489"/>
                  <a:pt x="1859720" y="6786859"/>
                  <a:pt x="1983504" y="6858000"/>
                </a:cubicBez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defRPr/>
            </a:pPr>
            <a:endParaRPr lang="en-US"/>
          </a:p>
        </p:txBody>
      </p:sp>
      <p:pic>
        <p:nvPicPr>
          <p:cNvPr id="5" name="Grafik 4"/>
          <p:cNvPicPr>
            <a:picLocks noChangeAspect="1"/>
          </p:cNvPicPr>
          <p:nvPr/>
        </p:nvPicPr>
        <p:blipFill>
          <a:blip r:embed="rId3"/>
          <a:stretch/>
        </p:blipFill>
        <p:spPr bwMode="auto">
          <a:xfrm>
            <a:off x="2423592" y="229690"/>
            <a:ext cx="8690297" cy="6126660"/>
          </a:xfrm>
          <a:prstGeom prst="rect">
            <a:avLst/>
          </a:prstGeom>
        </p:spPr>
      </p:pic>
      <p:sp>
        <p:nvSpPr>
          <p:cNvPr id="4" name="Foliennummernplatzhalter 3"/>
          <p:cNvSpPr>
            <a:spLocks noGrp="1"/>
          </p:cNvSpPr>
          <p:nvPr>
            <p:ph type="sldNum" sz="quarter" idx="12"/>
          </p:nvPr>
        </p:nvSpPr>
        <p:spPr bwMode="auto">
          <a:xfrm>
            <a:off x="8610600" y="6356350"/>
            <a:ext cx="2743200" cy="365125"/>
          </a:xfrm>
        </p:spPr>
        <p:txBody>
          <a:bodyPr>
            <a:normAutofit/>
          </a:bodyPr>
          <a:lstStyle/>
          <a:p>
            <a:pPr>
              <a:spcAft>
                <a:spcPts val="600"/>
              </a:spcAft>
              <a:defRPr/>
            </a:pPr>
            <a:fld id="{6E30FAD0-7AC4-FB45-8773-9B4623131DE2}" type="slidenum">
              <a:rPr lang="de-DE"/>
              <a:t>49</a:t>
            </a:fld>
            <a:endParaRPr lang="de-D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dirty="0">
                <a:ln>
                  <a:solidFill>
                    <a:srgbClr val="537974"/>
                  </a:solidFill>
                </a:ln>
                <a:solidFill>
                  <a:srgbClr val="537974"/>
                </a:solidFill>
                <a:latin typeface="Abadi Extra Light"/>
                <a:ea typeface="Calibri"/>
                <a:cs typeface="Times New Roman"/>
              </a:rPr>
              <a:t> </a:t>
            </a:r>
            <a:endParaRPr dirty="0">
              <a:ln>
                <a:solidFill>
                  <a:srgbClr val="537974"/>
                </a:solidFill>
              </a:ln>
              <a:solidFill>
                <a:srgbClr val="537974"/>
              </a:solidFill>
            </a:endParaRPr>
          </a:p>
        </p:txBody>
      </p:sp>
      <p:sp>
        <p:nvSpPr>
          <p:cNvPr id="7" name="Inhaltsplatzhalter 6"/>
          <p:cNvSpPr>
            <a:spLocks noGrp="1"/>
          </p:cNvSpPr>
          <p:nvPr>
            <p:ph sz="half" idx="2"/>
          </p:nvPr>
        </p:nvSpPr>
        <p:spPr bwMode="auto">
          <a:xfrm>
            <a:off x="1763886" y="2359309"/>
            <a:ext cx="6708378" cy="3484026"/>
          </a:xfrm>
        </p:spPr>
        <p:txBody>
          <a:bodyPr>
            <a:normAutofit fontScale="70000" lnSpcReduction="20000"/>
          </a:bodyPr>
          <a:lstStyle/>
          <a:p>
            <a:pPr>
              <a:lnSpc>
                <a:spcPct val="150000"/>
              </a:lnSpc>
              <a:defRPr/>
            </a:pPr>
            <a:r>
              <a:rPr lang="de-DE" dirty="0">
                <a:latin typeface="Abadi Extra Light"/>
              </a:rPr>
              <a:t>Was kannst du auf dem Bild sehen? </a:t>
            </a:r>
          </a:p>
          <a:p>
            <a:pPr>
              <a:lnSpc>
                <a:spcPct val="150000"/>
              </a:lnSpc>
              <a:defRPr/>
            </a:pPr>
            <a:r>
              <a:rPr lang="de-DE" dirty="0">
                <a:latin typeface="Abadi Extra Light"/>
              </a:rPr>
              <a:t>Wie leben Seepferdchen? </a:t>
            </a:r>
          </a:p>
          <a:p>
            <a:pPr>
              <a:lnSpc>
                <a:spcPct val="150000"/>
              </a:lnSpc>
              <a:defRPr/>
            </a:pPr>
            <a:r>
              <a:rPr lang="de-DE" dirty="0">
                <a:latin typeface="Abadi Extra Light"/>
              </a:rPr>
              <a:t>Was passiert, wenn sich ein Seepferdchen an eine Wattestäbchen festhält?</a:t>
            </a:r>
          </a:p>
          <a:p>
            <a:pPr>
              <a:lnSpc>
                <a:spcPct val="150000"/>
              </a:lnSpc>
              <a:defRPr/>
            </a:pPr>
            <a:r>
              <a:rPr lang="de-DE" dirty="0">
                <a:latin typeface="Abadi Extra Light"/>
              </a:rPr>
              <a:t>Wie kommt das Wattestäbchen ins Meer? </a:t>
            </a:r>
          </a:p>
          <a:p>
            <a:pPr>
              <a:lnSpc>
                <a:spcPct val="150000"/>
              </a:lnSpc>
              <a:defRPr/>
            </a:pPr>
            <a:r>
              <a:rPr lang="de-DE" dirty="0">
                <a:latin typeface="Abadi Extra Light"/>
              </a:rPr>
              <a:t>Wo hast du Kunststoff schon liegen gesehen?</a:t>
            </a:r>
          </a:p>
          <a:p>
            <a:pPr>
              <a:lnSpc>
                <a:spcPct val="150000"/>
              </a:lnSpc>
              <a:defRPr/>
            </a:pPr>
            <a:r>
              <a:rPr lang="de-DE" dirty="0">
                <a:latin typeface="Abadi Extra Light"/>
              </a:rPr>
              <a:t>Warum wird das Bild gezeigt? </a:t>
            </a: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5</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Wo sind Kunststoffe vorzufinden? </a:t>
            </a:r>
            <a:endParaRPr/>
          </a:p>
        </p:txBody>
      </p:sp>
      <p:pic>
        <p:nvPicPr>
          <p:cNvPr id="8" name="Grafik 7" descr="Gruppenbrainstorming mit einfarbiger Füllung"/>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407368" y="3284984"/>
            <a:ext cx="1152128" cy="1152128"/>
          </a:xfrm>
          <a:prstGeom prst="rect">
            <a:avLst/>
          </a:prstGeom>
        </p:spPr>
      </p:pic>
      <p:sp>
        <p:nvSpPr>
          <p:cNvPr id="6" name="Diagonal liegende Ecken des Rechtecks abrunden 5">
            <a:extLst>
              <a:ext uri="{FF2B5EF4-FFF2-40B4-BE49-F238E27FC236}">
                <a16:creationId xmlns:a16="http://schemas.microsoft.com/office/drawing/2014/main" id="{F9CE9979-C671-9B8C-6D6B-372A6D28C164}"/>
              </a:ext>
            </a:extLst>
          </p:cNvPr>
          <p:cNvSpPr/>
          <p:nvPr/>
        </p:nvSpPr>
        <p:spPr>
          <a:xfrm>
            <a:off x="8977600" y="2426102"/>
            <a:ext cx="2633363" cy="3350439"/>
          </a:xfrm>
          <a:prstGeom prst="round2DiagRec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b="1" dirty="0">
                <a:solidFill>
                  <a:srgbClr val="70A7A1"/>
                </a:solidFill>
              </a:rPr>
              <a:t>INFO</a:t>
            </a:r>
          </a:p>
          <a:p>
            <a:pPr algn="ctr"/>
            <a:endParaRPr lang="de-DE" sz="1600" dirty="0">
              <a:solidFill>
                <a:srgbClr val="70A7A1"/>
              </a:solidFill>
            </a:endParaRPr>
          </a:p>
          <a:p>
            <a:pPr algn="ctr"/>
            <a:r>
              <a:rPr lang="de-DE" sz="1600" dirty="0">
                <a:solidFill>
                  <a:srgbClr val="70A7A1"/>
                </a:solidFill>
              </a:rPr>
              <a:t>Plastik ist die  umgangssprachliche Bezeichnung  für die meisten (verformbaren) Kunststoffe. Nicht jeder Kunststoff ist aber Plastik.</a:t>
            </a:r>
          </a:p>
          <a:p>
            <a:pPr algn="ctr"/>
            <a:endParaRPr lang="de-DE" sz="1600" dirty="0">
              <a:solidFill>
                <a:srgbClr val="70A7A1"/>
              </a:solidFill>
            </a:endParaRPr>
          </a:p>
          <a:p>
            <a:pPr algn="ctr"/>
            <a:r>
              <a:rPr lang="de-DE" sz="1600" dirty="0">
                <a:solidFill>
                  <a:srgbClr val="70A7A1"/>
                </a:solidFill>
              </a:rPr>
              <a:t> Verwende deswegen besser das Wort „Kunststoff“!</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feld 3">
            <a:extLst>
              <a:ext uri="{FF2B5EF4-FFF2-40B4-BE49-F238E27FC236}">
                <a16:creationId xmlns:a16="http://schemas.microsoft.com/office/drawing/2014/main" id="{FFA5F607-576A-7546-1D7A-BA18E98A6DB8}"/>
              </a:ext>
            </a:extLst>
          </p:cNvPr>
          <p:cNvSpPr txBox="1"/>
          <p:nvPr/>
        </p:nvSpPr>
        <p:spPr>
          <a:xfrm>
            <a:off x="1028700" y="1967266"/>
            <a:ext cx="2628900" cy="2547257"/>
          </a:xfrm>
          <a:prstGeom prst="rect">
            <a:avLst/>
          </a:prstGeom>
          <a:noFill/>
        </p:spPr>
        <p:txBody>
          <a:bodyPr vert="horz" lIns="91440" tIns="45720" rIns="91440" bIns="45720" rtlCol="0" anchor="ctr">
            <a:normAutofit/>
          </a:bodyPr>
          <a:lstStyle/>
          <a:p>
            <a:pPr algn="ctr" rtl="0">
              <a:lnSpc>
                <a:spcPct val="90000"/>
              </a:lnSpc>
              <a:spcBef>
                <a:spcPct val="0"/>
              </a:spcBef>
              <a:spcAft>
                <a:spcPts val="600"/>
              </a:spcAft>
            </a:pPr>
            <a:r>
              <a:rPr lang="en-US" sz="3600" b="1" kern="1200" dirty="0">
                <a:solidFill>
                  <a:srgbClr val="FFFFFF"/>
                </a:solidFill>
                <a:latin typeface="+mj-lt"/>
                <a:ea typeface="+mj-ea"/>
                <a:cs typeface="+mj-cs"/>
              </a:rPr>
              <a:t>Sei Teil der Mission!</a:t>
            </a:r>
          </a:p>
        </p:txBody>
      </p:sp>
      <p:pic>
        <p:nvPicPr>
          <p:cNvPr id="3" name="Grafik 2" descr="Held männlich mit einfarbiger Füllung">
            <a:extLst>
              <a:ext uri="{FF2B5EF4-FFF2-40B4-BE49-F238E27FC236}">
                <a16:creationId xmlns:a16="http://schemas.microsoft.com/office/drawing/2014/main" id="{8352EA89-4986-4A9F-55E1-3517A1420760}"/>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383296" y="643466"/>
            <a:ext cx="5568739" cy="5568739"/>
          </a:xfrm>
          <a:prstGeom prst="rect">
            <a:avLst/>
          </a:prstGeom>
        </p:spPr>
      </p:pic>
      <p:sp>
        <p:nvSpPr>
          <p:cNvPr id="2" name="Foliennummernplatzhalter 1">
            <a:extLst>
              <a:ext uri="{FF2B5EF4-FFF2-40B4-BE49-F238E27FC236}">
                <a16:creationId xmlns:a16="http://schemas.microsoft.com/office/drawing/2014/main" id="{79127C44-5A7F-E528-56FC-6B2D9C9EA26A}"/>
              </a:ext>
            </a:extLst>
          </p:cNvPr>
          <p:cNvSpPr>
            <a:spLocks noGrp="1"/>
          </p:cNvSpPr>
          <p:nvPr>
            <p:ph type="sldNum" sz="quarter" idx="12"/>
          </p:nvPr>
        </p:nvSpPr>
        <p:spPr>
          <a:xfrm>
            <a:off x="11034184" y="6356350"/>
            <a:ext cx="514349" cy="365125"/>
          </a:xfrm>
        </p:spPr>
        <p:txBody>
          <a:bodyPr vert="horz" lIns="91440" tIns="45720" rIns="91440" bIns="45720" rtlCol="0" anchor="ctr">
            <a:normAutofit/>
          </a:bodyPr>
          <a:lstStyle/>
          <a:p>
            <a:pPr rtl="0">
              <a:spcAft>
                <a:spcPts val="600"/>
              </a:spcAft>
              <a:defRPr/>
            </a:pPr>
            <a:fld id="{6E30FAD0-7AC4-FB45-8773-9B4623131DE2}" type="slidenum">
              <a:rPr lang="en-US" kern="1200">
                <a:solidFill>
                  <a:schemeClr val="tx1">
                    <a:alpha val="80000"/>
                  </a:schemeClr>
                </a:solidFill>
              </a:rPr>
              <a:pPr rtl="0">
                <a:spcAft>
                  <a:spcPts val="600"/>
                </a:spcAft>
                <a:defRPr/>
              </a:pPr>
              <a:t>50</a:t>
            </a:fld>
            <a:endParaRPr lang="en-US" kern="1200">
              <a:solidFill>
                <a:schemeClr val="tx1">
                  <a:alpha val="80000"/>
                </a:schemeClr>
              </a:solidFill>
            </a:endParaRPr>
          </a:p>
        </p:txBody>
      </p:sp>
    </p:spTree>
    <p:extLst>
      <p:ext uri="{BB962C8B-B14F-4D97-AF65-F5344CB8AC3E}">
        <p14:creationId xmlns:p14="http://schemas.microsoft.com/office/powerpoint/2010/main" val="1479771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itel 5"/>
          <p:cNvSpPr>
            <a:spLocks noGrp="1"/>
          </p:cNvSpPr>
          <p:nvPr>
            <p:ph type="title"/>
          </p:nvPr>
        </p:nvSpPr>
        <p:spPr bwMode="auto"/>
        <p:txBody>
          <a:bodyPr/>
          <a:lstStyle/>
          <a:p>
            <a:pPr>
              <a:defRPr/>
            </a:pPr>
            <a:endParaRPr lang="de-DE"/>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6</a:t>
            </a:fld>
            <a:endParaRPr lang="de-DE"/>
          </a:p>
        </p:txBody>
      </p:sp>
      <p:sp>
        <p:nvSpPr>
          <p:cNvPr id="8" name="Rechteck: abgerundete Ecken 38"/>
          <p:cNvSpPr txBox="1"/>
          <p:nvPr/>
        </p:nvSpPr>
        <p:spPr bwMode="auto">
          <a:xfrm>
            <a:off x="838200" y="1397541"/>
            <a:ext cx="10515600" cy="4062918"/>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sp>
        <p:nvSpPr>
          <p:cNvPr id="9" name="Textfeld 8"/>
          <p:cNvSpPr txBox="1"/>
          <p:nvPr/>
        </p:nvSpPr>
        <p:spPr bwMode="auto">
          <a:xfrm>
            <a:off x="3863752" y="3068960"/>
            <a:ext cx="6696744" cy="584775"/>
          </a:xfrm>
          <a:prstGeom prst="rect">
            <a:avLst/>
          </a:prstGeom>
          <a:noFill/>
        </p:spPr>
        <p:txBody>
          <a:bodyPr wrap="square" rtlCol="0">
            <a:spAutoFit/>
          </a:bodyPr>
          <a:lstStyle/>
          <a:p>
            <a:pPr>
              <a:defRPr/>
            </a:pPr>
            <a:r>
              <a:rPr lang="de-AT" sz="3200">
                <a:solidFill>
                  <a:srgbClr val="537974"/>
                </a:solidFill>
                <a:latin typeface="Abadi Extra Light"/>
              </a:rPr>
              <a:t>Schreibe die besprochenen Punkte auf!</a:t>
            </a:r>
            <a:endParaRPr/>
          </a:p>
        </p:txBody>
      </p:sp>
      <p:pic>
        <p:nvPicPr>
          <p:cNvPr id="11" name="Grafik 10" descr="Bleistift mit einfarbiger Füllu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631504" y="2420888"/>
            <a:ext cx="1800200" cy="1800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xv</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7</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Was ist Mikroplastik? </a:t>
            </a:r>
            <a:endParaRPr/>
          </a:p>
        </p:txBody>
      </p:sp>
      <p:sp>
        <p:nvSpPr>
          <p:cNvPr id="42" name="Inhaltsplatzhalter 41"/>
          <p:cNvSpPr>
            <a:spLocks noGrp="1"/>
          </p:cNvSpPr>
          <p:nvPr>
            <p:ph idx="1"/>
          </p:nvPr>
        </p:nvSpPr>
        <p:spPr bwMode="auto">
          <a:xfrm>
            <a:off x="8670006" y="3933056"/>
            <a:ext cx="3324968" cy="1603375"/>
          </a:xfrm>
        </p:spPr>
        <p:txBody>
          <a:bodyPr>
            <a:normAutofit/>
          </a:bodyPr>
          <a:lstStyle/>
          <a:p>
            <a:pPr marL="0" indent="0" algn="ctr">
              <a:buNone/>
              <a:defRPr/>
            </a:pPr>
            <a:r>
              <a:rPr lang="de-AT" b="1" i="0">
                <a:solidFill>
                  <a:srgbClr val="000000"/>
                </a:solidFill>
                <a:highlight>
                  <a:srgbClr val="FFFFFF"/>
                </a:highlight>
                <a:latin typeface="Nunito Sans"/>
              </a:rPr>
              <a:t>Makroplastik</a:t>
            </a:r>
            <a:r>
              <a:rPr lang="de-AT" b="0" i="0">
                <a:solidFill>
                  <a:srgbClr val="000000"/>
                </a:solidFill>
                <a:highlight>
                  <a:srgbClr val="FFFFFF"/>
                </a:highlight>
                <a:latin typeface="Nunito Sans"/>
              </a:rPr>
              <a:t> </a:t>
            </a:r>
            <a:endParaRPr/>
          </a:p>
          <a:p>
            <a:pPr marL="0" indent="0" algn="ctr">
              <a:buNone/>
              <a:defRPr/>
            </a:pPr>
            <a:r>
              <a:rPr lang="de-AT" b="0" i="0">
                <a:solidFill>
                  <a:srgbClr val="000000"/>
                </a:solidFill>
                <a:highlight>
                  <a:srgbClr val="FFFFFF"/>
                </a:highlight>
                <a:latin typeface="Nunito Sans"/>
              </a:rPr>
              <a:t>(größer als 25mm)</a:t>
            </a:r>
            <a:endParaRPr/>
          </a:p>
        </p:txBody>
      </p:sp>
      <p:pic>
        <p:nvPicPr>
          <p:cNvPr id="45" name="Inhaltsplatzhalter 35" descr="Ein Bild, das Im Haus, Tisch, transparentes Material, Vase enthält.&#10;&#10;Automatisch generierte Beschreibung"/>
          <p:cNvPicPr>
            <a:picLocks noChangeAspect="1"/>
          </p:cNvPicPr>
          <p:nvPr/>
        </p:nvPicPr>
        <p:blipFill>
          <a:blip r:embed="rId8"/>
          <a:srcRect l="24178" t="17831" r="22480" b="32331"/>
          <a:stretch/>
        </p:blipFill>
        <p:spPr bwMode="auto">
          <a:xfrm>
            <a:off x="3359696" y="3007000"/>
            <a:ext cx="5040561" cy="3531912"/>
          </a:xfrm>
          <a:prstGeom prst="rect">
            <a:avLst/>
          </a:prstGeom>
        </p:spPr>
      </p:pic>
      <p:sp>
        <p:nvSpPr>
          <p:cNvPr id="46" name="Inhaltsplatzhalter 41"/>
          <p:cNvSpPr txBox="1"/>
          <p:nvPr/>
        </p:nvSpPr>
        <p:spPr bwMode="auto">
          <a:xfrm>
            <a:off x="4634526" y="1826168"/>
            <a:ext cx="2471680" cy="1204378"/>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buNone/>
              <a:defRPr/>
            </a:pPr>
            <a:r>
              <a:rPr lang="de-AT" b="1">
                <a:solidFill>
                  <a:srgbClr val="000000"/>
                </a:solidFill>
                <a:highlight>
                  <a:srgbClr val="FFFFFF"/>
                </a:highlight>
                <a:latin typeface="Nunito Sans"/>
              </a:rPr>
              <a:t>Mesoplastik</a:t>
            </a:r>
            <a:r>
              <a:rPr lang="de-AT">
                <a:solidFill>
                  <a:srgbClr val="000000"/>
                </a:solidFill>
                <a:highlight>
                  <a:srgbClr val="FFFFFF"/>
                </a:highlight>
                <a:latin typeface="Nunito Sans"/>
              </a:rPr>
              <a:t> </a:t>
            </a:r>
            <a:endParaRPr/>
          </a:p>
          <a:p>
            <a:pPr marL="0" indent="0" algn="ctr">
              <a:buNone/>
              <a:defRPr/>
            </a:pPr>
            <a:r>
              <a:rPr lang="de-AT">
                <a:solidFill>
                  <a:srgbClr val="000000"/>
                </a:solidFill>
                <a:highlight>
                  <a:srgbClr val="FFFFFF"/>
                </a:highlight>
                <a:latin typeface="Nunito Sans"/>
              </a:rPr>
              <a:t>(5mm-25mm)</a:t>
            </a:r>
            <a:endParaRPr/>
          </a:p>
        </p:txBody>
      </p:sp>
      <p:sp>
        <p:nvSpPr>
          <p:cNvPr id="47" name="Inhaltsplatzhalter 41"/>
          <p:cNvSpPr txBox="1"/>
          <p:nvPr/>
        </p:nvSpPr>
        <p:spPr bwMode="auto">
          <a:xfrm>
            <a:off x="197025" y="3933056"/>
            <a:ext cx="2952328" cy="1192513"/>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buNone/>
              <a:defRPr/>
            </a:pPr>
            <a:r>
              <a:rPr lang="de-AT" b="1">
                <a:solidFill>
                  <a:srgbClr val="000000"/>
                </a:solidFill>
                <a:highlight>
                  <a:srgbClr val="FFFFFF"/>
                </a:highlight>
                <a:latin typeface="Nunito Sans"/>
              </a:rPr>
              <a:t>Mikroplastik</a:t>
            </a:r>
            <a:r>
              <a:rPr lang="de-AT">
                <a:solidFill>
                  <a:srgbClr val="000000"/>
                </a:solidFill>
                <a:highlight>
                  <a:srgbClr val="FFFFFF"/>
                </a:highlight>
                <a:latin typeface="Nunito Sans"/>
              </a:rPr>
              <a:t> </a:t>
            </a:r>
            <a:endParaRPr/>
          </a:p>
          <a:p>
            <a:pPr marL="0" indent="0" algn="ctr">
              <a:buNone/>
              <a:defRPr/>
            </a:pPr>
            <a:r>
              <a:rPr lang="de-AT">
                <a:solidFill>
                  <a:srgbClr val="000000"/>
                </a:solidFill>
                <a:highlight>
                  <a:srgbClr val="FFFFFF"/>
                </a:highlight>
                <a:latin typeface="Nunito Sans"/>
              </a:rPr>
              <a:t>(kleiner als 5mm)</a:t>
            </a:r>
            <a:endParaRPr/>
          </a:p>
        </p:txBody>
      </p:sp>
      <p:cxnSp>
        <p:nvCxnSpPr>
          <p:cNvPr id="49" name="Gerade Verbindung mit Pfeil 48"/>
          <p:cNvCxnSpPr>
            <a:cxnSpLocks/>
          </p:cNvCxnSpPr>
          <p:nvPr/>
        </p:nvCxnSpPr>
        <p:spPr bwMode="auto">
          <a:xfrm>
            <a:off x="2990172" y="4256258"/>
            <a:ext cx="648072" cy="273054"/>
          </a:xfrm>
          <a:prstGeom prst="straightConnector1">
            <a:avLst/>
          </a:prstGeom>
          <a:ln w="57150">
            <a:solidFill>
              <a:srgbClr val="E0ECEB"/>
            </a:solidFill>
            <a:tailEnd type="triangle"/>
          </a:ln>
        </p:spPr>
        <p:style>
          <a:lnRef idx="2">
            <a:schemeClr val="accent1"/>
          </a:lnRef>
          <a:fillRef idx="0">
            <a:schemeClr val="accent1"/>
          </a:fillRef>
          <a:effectRef idx="1">
            <a:schemeClr val="accent1"/>
          </a:effectRef>
          <a:fontRef idx="minor">
            <a:schemeClr val="tx1"/>
          </a:fontRef>
        </p:style>
      </p:cxnSp>
      <p:cxnSp>
        <p:nvCxnSpPr>
          <p:cNvPr id="50" name="Gerade Verbindung mit Pfeil 49"/>
          <p:cNvCxnSpPr>
            <a:cxnSpLocks/>
          </p:cNvCxnSpPr>
          <p:nvPr/>
        </p:nvCxnSpPr>
        <p:spPr bwMode="auto">
          <a:xfrm>
            <a:off x="5845279" y="2852478"/>
            <a:ext cx="0" cy="590176"/>
          </a:xfrm>
          <a:prstGeom prst="straightConnector1">
            <a:avLst/>
          </a:prstGeom>
          <a:ln w="57150">
            <a:solidFill>
              <a:srgbClr val="E0ECEB"/>
            </a:solidFill>
            <a:tailEnd type="triangle"/>
          </a:ln>
        </p:spPr>
        <p:style>
          <a:lnRef idx="2">
            <a:schemeClr val="accent1"/>
          </a:lnRef>
          <a:fillRef idx="0">
            <a:schemeClr val="accent1"/>
          </a:fillRef>
          <a:effectRef idx="1">
            <a:schemeClr val="accent1"/>
          </a:effectRef>
          <a:fontRef idx="minor">
            <a:schemeClr val="tx1"/>
          </a:fontRef>
        </p:style>
      </p:cxnSp>
      <p:cxnSp>
        <p:nvCxnSpPr>
          <p:cNvPr id="52" name="Gerade Verbindung mit Pfeil 51"/>
          <p:cNvCxnSpPr>
            <a:cxnSpLocks/>
          </p:cNvCxnSpPr>
          <p:nvPr/>
        </p:nvCxnSpPr>
        <p:spPr bwMode="auto">
          <a:xfrm flipH="1">
            <a:off x="7940432" y="4392785"/>
            <a:ext cx="891872" cy="405837"/>
          </a:xfrm>
          <a:prstGeom prst="straightConnector1">
            <a:avLst/>
          </a:prstGeom>
          <a:ln w="57150">
            <a:solidFill>
              <a:srgbClr val="E0ECEB"/>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2CA997-AAD7-2DB4-80F4-2E5C876F44E4}"/>
              </a:ext>
            </a:extLst>
          </p:cNvPr>
          <p:cNvSpPr>
            <a:spLocks noGrp="1"/>
          </p:cNvSpPr>
          <p:nvPr>
            <p:ph type="title"/>
          </p:nvPr>
        </p:nvSpPr>
        <p:spPr>
          <a:xfrm>
            <a:off x="4151480" y="2766218"/>
            <a:ext cx="3889040" cy="1325563"/>
          </a:xfrm>
        </p:spPr>
        <p:txBody>
          <a:bodyPr>
            <a:normAutofit fontScale="90000"/>
          </a:bodyPr>
          <a:lstStyle/>
          <a:p>
            <a:pPr algn="ctr"/>
            <a:r>
              <a:rPr lang="de-DE" dirty="0">
                <a:solidFill>
                  <a:srgbClr val="70A7A1"/>
                </a:solidFill>
              </a:rPr>
              <a:t>Was ist eine </a:t>
            </a:r>
            <a:r>
              <a:rPr lang="de-DE" sz="6000" b="1" dirty="0">
                <a:solidFill>
                  <a:srgbClr val="70A7A1"/>
                </a:solidFill>
              </a:rPr>
              <a:t>Hypothese?</a:t>
            </a:r>
            <a:endParaRPr lang="de-DE" b="1" dirty="0">
              <a:solidFill>
                <a:srgbClr val="70A7A1"/>
              </a:solidFill>
            </a:endParaRPr>
          </a:p>
        </p:txBody>
      </p:sp>
      <p:sp>
        <p:nvSpPr>
          <p:cNvPr id="4" name="Foliennummernplatzhalter 3">
            <a:extLst>
              <a:ext uri="{FF2B5EF4-FFF2-40B4-BE49-F238E27FC236}">
                <a16:creationId xmlns:a16="http://schemas.microsoft.com/office/drawing/2014/main" id="{5562D2CC-61DB-5F43-221D-1221D1429AC9}"/>
              </a:ext>
            </a:extLst>
          </p:cNvPr>
          <p:cNvSpPr>
            <a:spLocks noGrp="1"/>
          </p:cNvSpPr>
          <p:nvPr>
            <p:ph type="sldNum" sz="quarter" idx="12"/>
          </p:nvPr>
        </p:nvSpPr>
        <p:spPr/>
        <p:txBody>
          <a:bodyPr/>
          <a:lstStyle/>
          <a:p>
            <a:pPr>
              <a:defRPr/>
            </a:pPr>
            <a:fld id="{6E30FAD0-7AC4-FB45-8773-9B4623131DE2}" type="slidenum">
              <a:rPr lang="de-DE" smtClean="0"/>
              <a:t>8</a:t>
            </a:fld>
            <a:endParaRPr lang="de-DE" dirty="0"/>
          </a:p>
        </p:txBody>
      </p:sp>
      <p:sp>
        <p:nvSpPr>
          <p:cNvPr id="5" name="Textfeld 4">
            <a:extLst>
              <a:ext uri="{FF2B5EF4-FFF2-40B4-BE49-F238E27FC236}">
                <a16:creationId xmlns:a16="http://schemas.microsoft.com/office/drawing/2014/main" id="{745BDDE8-0260-499E-79C2-F8C21D460E3F}"/>
              </a:ext>
            </a:extLst>
          </p:cNvPr>
          <p:cNvSpPr txBox="1"/>
          <p:nvPr/>
        </p:nvSpPr>
        <p:spPr>
          <a:xfrm>
            <a:off x="4439816" y="692696"/>
            <a:ext cx="3240360" cy="369332"/>
          </a:xfrm>
          <a:prstGeom prst="rect">
            <a:avLst/>
          </a:prstGeom>
          <a:noFill/>
        </p:spPr>
        <p:txBody>
          <a:bodyPr wrap="square" rtlCol="0">
            <a:spAutoFit/>
          </a:bodyPr>
          <a:lstStyle/>
          <a:p>
            <a:r>
              <a:rPr lang="de-DE" dirty="0"/>
              <a:t>logisch</a:t>
            </a:r>
          </a:p>
        </p:txBody>
      </p:sp>
      <p:sp>
        <p:nvSpPr>
          <p:cNvPr id="8" name="Textfeld 7">
            <a:extLst>
              <a:ext uri="{FF2B5EF4-FFF2-40B4-BE49-F238E27FC236}">
                <a16:creationId xmlns:a16="http://schemas.microsoft.com/office/drawing/2014/main" id="{2550C2F8-E69A-DEA4-807A-BA5DB1E74B04}"/>
              </a:ext>
            </a:extLst>
          </p:cNvPr>
          <p:cNvSpPr txBox="1"/>
          <p:nvPr/>
        </p:nvSpPr>
        <p:spPr>
          <a:xfrm>
            <a:off x="796488" y="5227299"/>
            <a:ext cx="1585679" cy="369332"/>
          </a:xfrm>
          <a:prstGeom prst="rect">
            <a:avLst/>
          </a:prstGeom>
          <a:noFill/>
        </p:spPr>
        <p:txBody>
          <a:bodyPr wrap="square" rtlCol="0">
            <a:spAutoFit/>
          </a:bodyPr>
          <a:lstStyle/>
          <a:p>
            <a:r>
              <a:rPr lang="de-DE" b="1" dirty="0"/>
              <a:t>zutreffen</a:t>
            </a:r>
          </a:p>
        </p:txBody>
      </p:sp>
      <p:sp>
        <p:nvSpPr>
          <p:cNvPr id="9" name="Textfeld 8">
            <a:extLst>
              <a:ext uri="{FF2B5EF4-FFF2-40B4-BE49-F238E27FC236}">
                <a16:creationId xmlns:a16="http://schemas.microsoft.com/office/drawing/2014/main" id="{2643A9C9-3EF3-1E69-298B-6936BE2D9B58}"/>
              </a:ext>
            </a:extLst>
          </p:cNvPr>
          <p:cNvSpPr txBox="1"/>
          <p:nvPr/>
        </p:nvSpPr>
        <p:spPr>
          <a:xfrm>
            <a:off x="2925841" y="5227299"/>
            <a:ext cx="3240360" cy="369332"/>
          </a:xfrm>
          <a:prstGeom prst="rect">
            <a:avLst/>
          </a:prstGeom>
          <a:noFill/>
        </p:spPr>
        <p:txBody>
          <a:bodyPr wrap="square" rtlCol="0">
            <a:spAutoFit/>
          </a:bodyPr>
          <a:lstStyle/>
          <a:p>
            <a:r>
              <a:rPr lang="de-DE" b="1" dirty="0"/>
              <a:t>nicht zutreffen</a:t>
            </a:r>
          </a:p>
        </p:txBody>
      </p:sp>
      <p:sp>
        <p:nvSpPr>
          <p:cNvPr id="10" name="Textfeld 9">
            <a:extLst>
              <a:ext uri="{FF2B5EF4-FFF2-40B4-BE49-F238E27FC236}">
                <a16:creationId xmlns:a16="http://schemas.microsoft.com/office/drawing/2014/main" id="{7EDB9341-7A2E-632D-6A96-20230EDBD81C}"/>
              </a:ext>
            </a:extLst>
          </p:cNvPr>
          <p:cNvSpPr txBox="1"/>
          <p:nvPr/>
        </p:nvSpPr>
        <p:spPr>
          <a:xfrm>
            <a:off x="2134057" y="4679209"/>
            <a:ext cx="3240360" cy="369332"/>
          </a:xfrm>
          <a:prstGeom prst="rect">
            <a:avLst/>
          </a:prstGeom>
          <a:noFill/>
        </p:spPr>
        <p:txBody>
          <a:bodyPr wrap="square" rtlCol="0">
            <a:spAutoFit/>
          </a:bodyPr>
          <a:lstStyle/>
          <a:p>
            <a:r>
              <a:rPr lang="de-DE" dirty="0"/>
              <a:t>kann:</a:t>
            </a:r>
          </a:p>
        </p:txBody>
      </p:sp>
      <p:sp>
        <p:nvSpPr>
          <p:cNvPr id="12" name="Textfeld 11">
            <a:extLst>
              <a:ext uri="{FF2B5EF4-FFF2-40B4-BE49-F238E27FC236}">
                <a16:creationId xmlns:a16="http://schemas.microsoft.com/office/drawing/2014/main" id="{076D5419-F54B-EAB0-EA25-58A30CE85C36}"/>
              </a:ext>
            </a:extLst>
          </p:cNvPr>
          <p:cNvSpPr txBox="1"/>
          <p:nvPr/>
        </p:nvSpPr>
        <p:spPr>
          <a:xfrm>
            <a:off x="7752184" y="1062028"/>
            <a:ext cx="2743200" cy="923330"/>
          </a:xfrm>
          <a:prstGeom prst="rect">
            <a:avLst/>
          </a:prstGeom>
          <a:noFill/>
        </p:spPr>
        <p:txBody>
          <a:bodyPr wrap="square">
            <a:spAutoFit/>
          </a:bodyPr>
          <a:lstStyle/>
          <a:p>
            <a:pPr algn="ctr"/>
            <a:r>
              <a:rPr lang="de-AT" b="1" dirty="0"/>
              <a:t>Definition: </a:t>
            </a:r>
          </a:p>
          <a:p>
            <a:pPr algn="ctr"/>
            <a:r>
              <a:rPr lang="de-AT" dirty="0"/>
              <a:t>unbewiesene Vermutung, </a:t>
            </a:r>
          </a:p>
          <a:p>
            <a:pPr algn="ctr"/>
            <a:r>
              <a:rPr lang="de-AT" dirty="0"/>
              <a:t>Unterstellung</a:t>
            </a:r>
            <a:endParaRPr lang="de-DE" dirty="0"/>
          </a:p>
        </p:txBody>
      </p:sp>
      <p:sp>
        <p:nvSpPr>
          <p:cNvPr id="14" name="Textfeld 13">
            <a:extLst>
              <a:ext uri="{FF2B5EF4-FFF2-40B4-BE49-F238E27FC236}">
                <a16:creationId xmlns:a16="http://schemas.microsoft.com/office/drawing/2014/main" id="{39B27753-86EE-430A-62E7-268BE597242D}"/>
              </a:ext>
            </a:extLst>
          </p:cNvPr>
          <p:cNvSpPr txBox="1"/>
          <p:nvPr/>
        </p:nvSpPr>
        <p:spPr>
          <a:xfrm>
            <a:off x="479376" y="2111029"/>
            <a:ext cx="3240360" cy="646331"/>
          </a:xfrm>
          <a:prstGeom prst="rect">
            <a:avLst/>
          </a:prstGeom>
          <a:noFill/>
        </p:spPr>
        <p:txBody>
          <a:bodyPr wrap="square">
            <a:spAutoFit/>
          </a:bodyPr>
          <a:lstStyle/>
          <a:p>
            <a:pPr algn="ctr"/>
            <a:r>
              <a:rPr lang="de-AT" dirty="0"/>
              <a:t>Man</a:t>
            </a:r>
            <a:r>
              <a:rPr lang="de-AT" b="1" dirty="0"/>
              <a:t> beweist</a:t>
            </a:r>
            <a:r>
              <a:rPr lang="de-AT" dirty="0"/>
              <a:t> oder </a:t>
            </a:r>
            <a:r>
              <a:rPr lang="de-AT" b="1" dirty="0"/>
              <a:t>widerlegt</a:t>
            </a:r>
            <a:r>
              <a:rPr lang="de-AT" dirty="0"/>
              <a:t> </a:t>
            </a:r>
          </a:p>
          <a:p>
            <a:pPr algn="ctr"/>
            <a:r>
              <a:rPr lang="de-AT" dirty="0"/>
              <a:t>sie mittels (Nach-)Forschung </a:t>
            </a:r>
            <a:endParaRPr lang="de-DE" dirty="0"/>
          </a:p>
        </p:txBody>
      </p:sp>
      <p:sp>
        <p:nvSpPr>
          <p:cNvPr id="16" name="Textfeld 15">
            <a:extLst>
              <a:ext uri="{FF2B5EF4-FFF2-40B4-BE49-F238E27FC236}">
                <a16:creationId xmlns:a16="http://schemas.microsoft.com/office/drawing/2014/main" id="{0F27A064-E0D2-30C5-9A33-81F41120FCDF}"/>
              </a:ext>
            </a:extLst>
          </p:cNvPr>
          <p:cNvSpPr txBox="1"/>
          <p:nvPr/>
        </p:nvSpPr>
        <p:spPr>
          <a:xfrm>
            <a:off x="6709875" y="4765634"/>
            <a:ext cx="5112568" cy="646331"/>
          </a:xfrm>
          <a:prstGeom prst="rect">
            <a:avLst/>
          </a:prstGeom>
          <a:noFill/>
        </p:spPr>
        <p:txBody>
          <a:bodyPr wrap="square">
            <a:spAutoFit/>
          </a:bodyPr>
          <a:lstStyle/>
          <a:p>
            <a:pPr algn="ctr"/>
            <a:r>
              <a:rPr lang="de-AT" b="1" dirty="0"/>
              <a:t>Hypothese</a:t>
            </a:r>
            <a:r>
              <a:rPr lang="de-AT" dirty="0"/>
              <a:t> stellt einen Zusammenhang zwischen </a:t>
            </a:r>
            <a:r>
              <a:rPr lang="de-AT" b="1" dirty="0"/>
              <a:t>mindestens zwei Faktoren </a:t>
            </a:r>
            <a:r>
              <a:rPr lang="de-AT" dirty="0"/>
              <a:t>dar. </a:t>
            </a:r>
            <a:endParaRPr lang="de-DE" dirty="0"/>
          </a:p>
        </p:txBody>
      </p:sp>
      <p:sp>
        <p:nvSpPr>
          <p:cNvPr id="17" name="Textfeld 16">
            <a:extLst>
              <a:ext uri="{FF2B5EF4-FFF2-40B4-BE49-F238E27FC236}">
                <a16:creationId xmlns:a16="http://schemas.microsoft.com/office/drawing/2014/main" id="{E63F0BB6-4C4F-9F37-1C96-8F9B0822ECA1}"/>
              </a:ext>
            </a:extLst>
          </p:cNvPr>
          <p:cNvSpPr txBox="1"/>
          <p:nvPr/>
        </p:nvSpPr>
        <p:spPr>
          <a:xfrm>
            <a:off x="8472264" y="3149392"/>
            <a:ext cx="3240360" cy="369332"/>
          </a:xfrm>
          <a:prstGeom prst="rect">
            <a:avLst/>
          </a:prstGeom>
          <a:noFill/>
        </p:spPr>
        <p:txBody>
          <a:bodyPr wrap="square" rtlCol="0">
            <a:spAutoFit/>
          </a:bodyPr>
          <a:lstStyle/>
          <a:p>
            <a:r>
              <a:rPr lang="de-DE" b="1" dirty="0"/>
              <a:t>Aussagen</a:t>
            </a:r>
            <a:r>
              <a:rPr lang="de-DE" dirty="0"/>
              <a:t>, keine Fragen</a:t>
            </a:r>
          </a:p>
        </p:txBody>
      </p:sp>
    </p:spTree>
    <p:extLst>
      <p:ext uri="{BB962C8B-B14F-4D97-AF65-F5344CB8AC3E}">
        <p14:creationId xmlns:p14="http://schemas.microsoft.com/office/powerpoint/2010/main" val="9089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2" grpId="0"/>
      <p:bldP spid="14"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2CA997-AAD7-2DB4-80F4-2E5C876F44E4}"/>
              </a:ext>
            </a:extLst>
          </p:cNvPr>
          <p:cNvSpPr>
            <a:spLocks noGrp="1"/>
          </p:cNvSpPr>
          <p:nvPr>
            <p:ph type="title"/>
          </p:nvPr>
        </p:nvSpPr>
        <p:spPr>
          <a:xfrm>
            <a:off x="630940" y="4161580"/>
            <a:ext cx="4140460" cy="1325563"/>
          </a:xfrm>
        </p:spPr>
        <p:txBody>
          <a:bodyPr>
            <a:normAutofit fontScale="90000"/>
          </a:bodyPr>
          <a:lstStyle/>
          <a:p>
            <a:pPr algn="ctr"/>
            <a:r>
              <a:rPr lang="de-DE" dirty="0">
                <a:solidFill>
                  <a:srgbClr val="70A7A1"/>
                </a:solidFill>
              </a:rPr>
              <a:t>Was ist eine </a:t>
            </a:r>
            <a:r>
              <a:rPr lang="de-DE" i="1" dirty="0">
                <a:solidFill>
                  <a:srgbClr val="70A7A1"/>
                </a:solidFill>
              </a:rPr>
              <a:t>gute</a:t>
            </a:r>
            <a:r>
              <a:rPr lang="de-DE" dirty="0">
                <a:solidFill>
                  <a:srgbClr val="70A7A1"/>
                </a:solidFill>
              </a:rPr>
              <a:t>  </a:t>
            </a:r>
            <a:r>
              <a:rPr lang="de-DE" sz="6000" b="1" dirty="0">
                <a:solidFill>
                  <a:srgbClr val="70A7A1"/>
                </a:solidFill>
              </a:rPr>
              <a:t>Hypothese?</a:t>
            </a:r>
            <a:endParaRPr lang="de-DE" b="1" dirty="0">
              <a:solidFill>
                <a:srgbClr val="70A7A1"/>
              </a:solidFill>
            </a:endParaRPr>
          </a:p>
        </p:txBody>
      </p:sp>
      <p:sp>
        <p:nvSpPr>
          <p:cNvPr id="4" name="Foliennummernplatzhalter 3">
            <a:extLst>
              <a:ext uri="{FF2B5EF4-FFF2-40B4-BE49-F238E27FC236}">
                <a16:creationId xmlns:a16="http://schemas.microsoft.com/office/drawing/2014/main" id="{5562D2CC-61DB-5F43-221D-1221D1429AC9}"/>
              </a:ext>
            </a:extLst>
          </p:cNvPr>
          <p:cNvSpPr>
            <a:spLocks noGrp="1"/>
          </p:cNvSpPr>
          <p:nvPr>
            <p:ph type="sldNum" sz="quarter" idx="12"/>
          </p:nvPr>
        </p:nvSpPr>
        <p:spPr/>
        <p:txBody>
          <a:bodyPr/>
          <a:lstStyle/>
          <a:p>
            <a:pPr>
              <a:defRPr/>
            </a:pPr>
            <a:fld id="{6E30FAD0-7AC4-FB45-8773-9B4623131DE2}" type="slidenum">
              <a:rPr lang="de-DE" smtClean="0"/>
              <a:t>9</a:t>
            </a:fld>
            <a:endParaRPr lang="de-DE" dirty="0"/>
          </a:p>
        </p:txBody>
      </p:sp>
      <p:sp>
        <p:nvSpPr>
          <p:cNvPr id="3" name="Titel 1">
            <a:extLst>
              <a:ext uri="{FF2B5EF4-FFF2-40B4-BE49-F238E27FC236}">
                <a16:creationId xmlns:a16="http://schemas.microsoft.com/office/drawing/2014/main" id="{45236B48-03F4-D58F-9999-F87463248A28}"/>
              </a:ext>
            </a:extLst>
          </p:cNvPr>
          <p:cNvSpPr txBox="1">
            <a:spLocks/>
          </p:cNvSpPr>
          <p:nvPr/>
        </p:nvSpPr>
        <p:spPr bwMode="auto">
          <a:xfrm>
            <a:off x="378912" y="525620"/>
            <a:ext cx="4644516" cy="1656184"/>
          </a:xfrm>
          <a:prstGeom prst="rect">
            <a:avLst/>
          </a:prstGeom>
        </p:spPr>
        <p:txBody>
          <a:bodyPr vert="horz" lIns="91440" tIns="45720" rIns="91440" bIns="45720" rtlCol="0" anchor="ctr">
            <a:normAutofit fontScale="90000" lnSpcReduction="20000"/>
          </a:bodyPr>
          <a:lstStyle>
            <a:lvl1pPr algn="l" defTabSz="914400">
              <a:lnSpc>
                <a:spcPct val="90000"/>
              </a:lnSpc>
              <a:spcBef>
                <a:spcPts val="0"/>
              </a:spcBef>
              <a:buNone/>
              <a:defRPr sz="4400">
                <a:solidFill>
                  <a:schemeClr val="tx1"/>
                </a:solidFill>
                <a:latin typeface="+mj-lt"/>
                <a:ea typeface="+mj-ea"/>
                <a:cs typeface="+mj-cs"/>
              </a:defRPr>
            </a:lvl1pPr>
          </a:lstStyle>
          <a:p>
            <a:pPr algn="ctr"/>
            <a:r>
              <a:rPr lang="de-DE" dirty="0">
                <a:solidFill>
                  <a:srgbClr val="70A7A1"/>
                </a:solidFill>
              </a:rPr>
              <a:t>Was ist eine </a:t>
            </a:r>
            <a:r>
              <a:rPr lang="de-DE" i="1" dirty="0">
                <a:solidFill>
                  <a:srgbClr val="70A7A1"/>
                </a:solidFill>
              </a:rPr>
              <a:t>schlechte</a:t>
            </a:r>
            <a:r>
              <a:rPr lang="de-DE" dirty="0">
                <a:solidFill>
                  <a:srgbClr val="70A7A1"/>
                </a:solidFill>
              </a:rPr>
              <a:t>  </a:t>
            </a:r>
            <a:r>
              <a:rPr lang="de-DE" sz="6000" b="1" dirty="0">
                <a:solidFill>
                  <a:srgbClr val="70A7A1"/>
                </a:solidFill>
              </a:rPr>
              <a:t>Hypothese?</a:t>
            </a:r>
            <a:endParaRPr lang="de-DE" b="1" dirty="0">
              <a:solidFill>
                <a:srgbClr val="70A7A1"/>
              </a:solidFill>
            </a:endParaRPr>
          </a:p>
        </p:txBody>
      </p:sp>
      <p:cxnSp>
        <p:nvCxnSpPr>
          <p:cNvPr id="7" name="Gerade Verbindung mit Pfeil 6">
            <a:extLst>
              <a:ext uri="{FF2B5EF4-FFF2-40B4-BE49-F238E27FC236}">
                <a16:creationId xmlns:a16="http://schemas.microsoft.com/office/drawing/2014/main" id="{841CC5A3-0F90-5A2E-92BF-CACCFBFAA870}"/>
              </a:ext>
            </a:extLst>
          </p:cNvPr>
          <p:cNvCxnSpPr>
            <a:cxnSpLocks/>
          </p:cNvCxnSpPr>
          <p:nvPr/>
        </p:nvCxnSpPr>
        <p:spPr bwMode="auto">
          <a:xfrm>
            <a:off x="5627948" y="1196752"/>
            <a:ext cx="46805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feld 10">
            <a:extLst>
              <a:ext uri="{FF2B5EF4-FFF2-40B4-BE49-F238E27FC236}">
                <a16:creationId xmlns:a16="http://schemas.microsoft.com/office/drawing/2014/main" id="{C66A69CA-6B76-8C00-4FA7-4B2D112B2B26}"/>
              </a:ext>
            </a:extLst>
          </p:cNvPr>
          <p:cNvSpPr txBox="1"/>
          <p:nvPr/>
        </p:nvSpPr>
        <p:spPr>
          <a:xfrm>
            <a:off x="8035290" y="1012086"/>
            <a:ext cx="2613216" cy="369332"/>
          </a:xfrm>
          <a:prstGeom prst="rect">
            <a:avLst/>
          </a:prstGeom>
          <a:noFill/>
        </p:spPr>
        <p:txBody>
          <a:bodyPr wrap="none" rtlCol="0">
            <a:spAutoFit/>
          </a:bodyPr>
          <a:lstStyle/>
          <a:p>
            <a:r>
              <a:rPr lang="de-DE" dirty="0"/>
              <a:t>Kunststoffe sind überall.</a:t>
            </a:r>
          </a:p>
        </p:txBody>
      </p:sp>
      <p:sp>
        <p:nvSpPr>
          <p:cNvPr id="15" name="Textfeld 14">
            <a:extLst>
              <a:ext uri="{FF2B5EF4-FFF2-40B4-BE49-F238E27FC236}">
                <a16:creationId xmlns:a16="http://schemas.microsoft.com/office/drawing/2014/main" id="{2B914CC6-2B42-5251-4A3A-DC62BB4700CA}"/>
              </a:ext>
            </a:extLst>
          </p:cNvPr>
          <p:cNvSpPr txBox="1"/>
          <p:nvPr/>
        </p:nvSpPr>
        <p:spPr>
          <a:xfrm>
            <a:off x="6870708" y="1785540"/>
            <a:ext cx="4942380" cy="646331"/>
          </a:xfrm>
          <a:prstGeom prst="rect">
            <a:avLst/>
          </a:prstGeom>
          <a:noFill/>
          <a:ln>
            <a:solidFill>
              <a:schemeClr val="accent1"/>
            </a:solidFill>
          </a:ln>
        </p:spPr>
        <p:txBody>
          <a:bodyPr wrap="none" rtlCol="0">
            <a:spAutoFit/>
          </a:bodyPr>
          <a:lstStyle/>
          <a:p>
            <a:pPr algn="ctr"/>
            <a:r>
              <a:rPr lang="de-DE" dirty="0"/>
              <a:t>Dies ist eine </a:t>
            </a:r>
            <a:r>
              <a:rPr lang="de-DE" b="1" dirty="0"/>
              <a:t>schlechte</a:t>
            </a:r>
            <a:r>
              <a:rPr lang="de-DE" dirty="0"/>
              <a:t> Hypothese, da sie keine </a:t>
            </a:r>
          </a:p>
          <a:p>
            <a:pPr algn="ctr"/>
            <a:r>
              <a:rPr lang="de-DE" dirty="0"/>
              <a:t>Zusammenhänge herstellt.</a:t>
            </a:r>
          </a:p>
        </p:txBody>
      </p:sp>
      <p:cxnSp>
        <p:nvCxnSpPr>
          <p:cNvPr id="18" name="Gerade Verbindung mit Pfeil 17">
            <a:extLst>
              <a:ext uri="{FF2B5EF4-FFF2-40B4-BE49-F238E27FC236}">
                <a16:creationId xmlns:a16="http://schemas.microsoft.com/office/drawing/2014/main" id="{D2B71090-6D09-CCEA-F009-667C1999B606}"/>
              </a:ext>
            </a:extLst>
          </p:cNvPr>
          <p:cNvCxnSpPr>
            <a:cxnSpLocks/>
          </p:cNvCxnSpPr>
          <p:nvPr/>
        </p:nvCxnSpPr>
        <p:spPr bwMode="auto">
          <a:xfrm>
            <a:off x="5816634" y="4653136"/>
            <a:ext cx="46805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feld 18">
            <a:extLst>
              <a:ext uri="{FF2B5EF4-FFF2-40B4-BE49-F238E27FC236}">
                <a16:creationId xmlns:a16="http://schemas.microsoft.com/office/drawing/2014/main" id="{F679C4E4-F2B8-2F50-BBE1-45A22DEB1DD6}"/>
              </a:ext>
            </a:extLst>
          </p:cNvPr>
          <p:cNvSpPr txBox="1"/>
          <p:nvPr/>
        </p:nvSpPr>
        <p:spPr>
          <a:xfrm>
            <a:off x="8723086" y="3976914"/>
            <a:ext cx="184731" cy="369332"/>
          </a:xfrm>
          <a:prstGeom prst="rect">
            <a:avLst/>
          </a:prstGeom>
          <a:noFill/>
        </p:spPr>
        <p:txBody>
          <a:bodyPr wrap="none" rtlCol="0">
            <a:spAutoFit/>
          </a:bodyPr>
          <a:lstStyle/>
          <a:p>
            <a:endParaRPr lang="de-DE" dirty="0"/>
          </a:p>
        </p:txBody>
      </p:sp>
      <p:sp>
        <p:nvSpPr>
          <p:cNvPr id="20" name="Textfeld 19">
            <a:extLst>
              <a:ext uri="{FF2B5EF4-FFF2-40B4-BE49-F238E27FC236}">
                <a16:creationId xmlns:a16="http://schemas.microsoft.com/office/drawing/2014/main" id="{F400D5D1-585A-13C1-E4DA-0D7EEF955516}"/>
              </a:ext>
            </a:extLst>
          </p:cNvPr>
          <p:cNvSpPr txBox="1"/>
          <p:nvPr/>
        </p:nvSpPr>
        <p:spPr>
          <a:xfrm>
            <a:off x="6744071" y="4346246"/>
            <a:ext cx="5195653" cy="646331"/>
          </a:xfrm>
          <a:prstGeom prst="rect">
            <a:avLst/>
          </a:prstGeom>
          <a:noFill/>
        </p:spPr>
        <p:txBody>
          <a:bodyPr wrap="none" rtlCol="0">
            <a:spAutoFit/>
          </a:bodyPr>
          <a:lstStyle/>
          <a:p>
            <a:pPr algn="ctr"/>
            <a:r>
              <a:rPr lang="de-DE" dirty="0"/>
              <a:t>Kunststoffe sind überall zu finden, </a:t>
            </a:r>
          </a:p>
          <a:p>
            <a:pPr algn="ctr"/>
            <a:r>
              <a:rPr lang="de-DE" dirty="0"/>
              <a:t>da in vielen Bereichen Kunststoffe genutzt werden.</a:t>
            </a:r>
          </a:p>
        </p:txBody>
      </p:sp>
      <p:sp>
        <p:nvSpPr>
          <p:cNvPr id="21" name="Textfeld 20">
            <a:extLst>
              <a:ext uri="{FF2B5EF4-FFF2-40B4-BE49-F238E27FC236}">
                <a16:creationId xmlns:a16="http://schemas.microsoft.com/office/drawing/2014/main" id="{0C23D510-DE3C-BE2B-2098-7428F4B7A311}"/>
              </a:ext>
            </a:extLst>
          </p:cNvPr>
          <p:cNvSpPr txBox="1"/>
          <p:nvPr/>
        </p:nvSpPr>
        <p:spPr>
          <a:xfrm>
            <a:off x="7484237" y="5386853"/>
            <a:ext cx="3744936" cy="646331"/>
          </a:xfrm>
          <a:prstGeom prst="rect">
            <a:avLst/>
          </a:prstGeom>
          <a:noFill/>
          <a:ln>
            <a:solidFill>
              <a:schemeClr val="accent1"/>
            </a:solidFill>
          </a:ln>
        </p:spPr>
        <p:txBody>
          <a:bodyPr wrap="none" rtlCol="0">
            <a:spAutoFit/>
          </a:bodyPr>
          <a:lstStyle/>
          <a:p>
            <a:pPr algn="ctr"/>
            <a:r>
              <a:rPr lang="de-DE" dirty="0"/>
              <a:t>Dies ist eine </a:t>
            </a:r>
            <a:r>
              <a:rPr lang="de-DE" b="1" dirty="0"/>
              <a:t>gute</a:t>
            </a:r>
            <a:r>
              <a:rPr lang="de-DE" dirty="0"/>
              <a:t> Hypothese, da ein</a:t>
            </a:r>
          </a:p>
          <a:p>
            <a:pPr algn="ctr"/>
            <a:r>
              <a:rPr lang="de-DE" dirty="0"/>
              <a:t>Zusammenhang herstellt wird.</a:t>
            </a:r>
          </a:p>
        </p:txBody>
      </p:sp>
    </p:spTree>
    <p:extLst>
      <p:ext uri="{BB962C8B-B14F-4D97-AF65-F5344CB8AC3E}">
        <p14:creationId xmlns:p14="http://schemas.microsoft.com/office/powerpoint/2010/main" val="198210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5" grpId="0" animBg="1"/>
      <p:bldP spid="20" grpId="0"/>
      <p:bldP spid="21"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1939</Words>
  <Application>Microsoft Office PowerPoint</Application>
  <DocSecurity>0</DocSecurity>
  <PresentationFormat>Breitbild</PresentationFormat>
  <Paragraphs>783</Paragraphs>
  <Slides>50</Slides>
  <Notes>36</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50</vt:i4>
      </vt:variant>
    </vt:vector>
  </HeadingPairs>
  <TitlesOfParts>
    <vt:vector size="58" baseType="lpstr">
      <vt:lpstr>Abadi Extra Light</vt:lpstr>
      <vt:lpstr>Aptos</vt:lpstr>
      <vt:lpstr>Aptos Display</vt:lpstr>
      <vt:lpstr>Arial</vt:lpstr>
      <vt:lpstr>Calibri</vt:lpstr>
      <vt:lpstr>Nunito Sans</vt:lpstr>
      <vt:lpstr>Times New Roman</vt:lpstr>
      <vt:lpstr>Office</vt:lpstr>
      <vt:lpstr>Wie kommt Kunststoff in die Welt? </vt:lpstr>
      <vt:lpstr>Modul A</vt:lpstr>
      <vt:lpstr>Modul A1</vt:lpstr>
      <vt:lpstr>PowerPoint-Präsentation</vt:lpstr>
      <vt:lpstr> </vt:lpstr>
      <vt:lpstr>PowerPoint-Präsentation</vt:lpstr>
      <vt:lpstr>xv</vt:lpstr>
      <vt:lpstr>Was ist eine Hypothese?</vt:lpstr>
      <vt:lpstr>Was ist eine gute  Hypothese?</vt:lpstr>
      <vt:lpstr>PowerPoint-Präsentation</vt:lpstr>
      <vt:lpstr>PowerPoint-Präsentation</vt:lpstr>
      <vt:lpstr>Modul A2</vt:lpstr>
      <vt:lpstr>PowerPoint-Präsentation</vt:lpstr>
      <vt:lpstr>PowerPoint-Präsentation</vt:lpstr>
      <vt:lpstr>PowerPoint-Präsentation</vt:lpstr>
      <vt:lpstr>Wo finden wir Kunststoffe in unserem Alltag?</vt:lpstr>
      <vt:lpstr>PowerPoint-Präsentation</vt:lpstr>
      <vt:lpstr>PowerPoint-Präsentation</vt:lpstr>
      <vt:lpstr>Modul A3</vt:lpstr>
      <vt:lpstr>PowerPoint-Präsentation</vt:lpstr>
      <vt:lpstr>PowerPoint-Präsentation</vt:lpstr>
      <vt:lpstr>PowerPoint-Präsentation</vt:lpstr>
      <vt:lpstr>PowerPoint-Präsentation</vt:lpstr>
      <vt:lpstr>PowerPoint-Präsentation</vt:lpstr>
      <vt:lpstr>PowerPoint-Präsentation</vt:lpstr>
      <vt:lpstr>Modul B</vt:lpstr>
      <vt:lpstr>Modul B1</vt:lpstr>
      <vt:lpstr>Modul B2</vt:lpstr>
      <vt:lpstr>Modul B3</vt:lpstr>
      <vt:lpstr>PowerPoint-Präsentation</vt:lpstr>
      <vt:lpstr>PowerPoint-Präsentation</vt:lpstr>
      <vt:lpstr>Was ist ein Modell?</vt:lpstr>
      <vt:lpstr>PowerPoint-Präsentation</vt:lpstr>
      <vt:lpstr>PowerPoint-Präsentation</vt:lpstr>
      <vt:lpstr>PowerPoint-Präsentation</vt:lpstr>
      <vt:lpstr>PowerPoint-Präsentation</vt:lpstr>
      <vt:lpstr>PowerPoint-Präsentation</vt:lpstr>
      <vt:lpstr>Modul C</vt:lpstr>
      <vt:lpstr>Modul C1</vt:lpstr>
      <vt:lpstr>Modul C2</vt:lpstr>
      <vt:lpstr>Modul D</vt:lpstr>
      <vt:lpstr>PowerPoint-Präsentation</vt:lpstr>
      <vt:lpstr> </vt:lpstr>
      <vt:lpstr> </vt:lpstr>
      <vt:lpstr>Modul E</vt:lpstr>
      <vt:lpstr> </vt:lpstr>
      <vt:lpstr>Modul F</vt:lpstr>
      <vt:lpstr>PowerPoint-Präsentation</vt:lpstr>
      <vt:lpstr>PowerPoint-Präsentation</vt:lpstr>
      <vt:lpstr>PowerPoint-Präsentation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Carina-Saskia Mur-Spiegl</dc:creator>
  <cp:keywords/>
  <dc:description/>
  <cp:lastModifiedBy>Kollosche, David</cp:lastModifiedBy>
  <cp:revision>69</cp:revision>
  <dcterms:created xsi:type="dcterms:W3CDTF">2024-03-16T17:01:18Z</dcterms:created>
  <dcterms:modified xsi:type="dcterms:W3CDTF">2024-09-02T10:27:46Z</dcterms:modified>
  <cp:category/>
  <dc:identifier/>
  <cp:contentStatus/>
  <dc:language/>
  <cp:version/>
</cp:coreProperties>
</file>